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diagrams/data15.xml" ContentType="application/vnd.openxmlformats-officedocument.drawingml.diagramData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Override PartName="/ppt/diagrams/data13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quickStyle15.xml" ContentType="application/vnd.openxmlformats-officedocument.drawingml.diagramStyl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quickStyle13.xml" ContentType="application/vnd.openxmlformats-officedocument.drawingml.diagramStyle+xml"/>
  <Override PartName="/ppt/diagrams/layout15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layout13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colors14.xml" ContentType="application/vnd.openxmlformats-officedocument.drawingml.diagramColor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Default Extension="png" ContentType="image/png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ata14.xml" ContentType="application/vnd.openxmlformats-officedocument.drawingml.diagramData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diagrams/quickStyle14.xml" ContentType="application/vnd.openxmlformats-officedocument.drawingml.diagramStyl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layout14.xml" ContentType="application/vnd.openxmlformats-officedocument.drawingml.diagramLayou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ppt/diagrams/colors15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diagrams/colors13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5" r:id="rId5"/>
    <p:sldId id="267" r:id="rId6"/>
    <p:sldId id="266" r:id="rId7"/>
    <p:sldId id="269" r:id="rId8"/>
    <p:sldId id="270" r:id="rId9"/>
    <p:sldId id="271" r:id="rId10"/>
    <p:sldId id="272" r:id="rId11"/>
    <p:sldId id="259" r:id="rId12"/>
    <p:sldId id="260" r:id="rId13"/>
    <p:sldId id="261" r:id="rId14"/>
    <p:sldId id="262" r:id="rId15"/>
    <p:sldId id="263" r:id="rId16"/>
    <p:sldId id="26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08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8CDBF02-151E-4C43-A11B-FAB26FA8D7C7}" type="presOf" srcId="{3ACB98FD-DC31-4AD9-A664-BE95DC031755}" destId="{B4D08016-F036-4980-86FB-FF9CF5D96CB7}" srcOrd="0" destOrd="0" presId="urn:microsoft.com/office/officeart/2005/8/layout/chevron1"/>
    <dgm:cxn modelId="{406DE7A1-1130-4787-9891-A929FF55F6F0}" type="presOf" srcId="{0B1162E3-79D7-48FE-A5DD-5015D516B46C}" destId="{76BF05A7-E425-4625-A357-4A900904DEB7}" srcOrd="0" destOrd="0" presId="urn:microsoft.com/office/officeart/2005/8/layout/chevron1"/>
    <dgm:cxn modelId="{29E56EED-59E7-4DAE-9A6F-F7C4C6DE2588}" type="presOf" srcId="{33B29DC8-EACD-4D46-BE44-5AF9FE42E75F}" destId="{595A71C6-6967-4658-B453-9B7500DC55F3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3F2920F3-C2BF-4661-825F-C718689864E7}" type="presOf" srcId="{DFA8BA99-3885-453F-A4A0-87A7B8A7A6D3}" destId="{681A4864-43B8-46A5-9C32-A4FA00464274}" srcOrd="0" destOrd="0" presId="urn:microsoft.com/office/officeart/2005/8/layout/chevron1"/>
    <dgm:cxn modelId="{8145B473-C078-40B4-A69C-48BA385C7DC3}" type="presOf" srcId="{729CC53A-0AD0-465C-971E-7615D4CADCEA}" destId="{77E1B6AA-A67F-403E-99A0-95EA6831620E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5453D755-0518-4858-B439-E9BE6A0CEC48}" type="presOf" srcId="{5CCBBC74-4A60-41D0-9C03-90C5F22B389C}" destId="{4ADA76FC-DDF4-4F41-A09F-C2278C44310C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A32A9912-931A-4D43-95E7-B7927AAB320A}" type="presOf" srcId="{92F89835-91D3-4298-8777-ADA1338A9C2C}" destId="{94EAA7B9-4E20-48B7-AC4C-4ABAE2798235}" srcOrd="0" destOrd="0" presId="urn:microsoft.com/office/officeart/2005/8/layout/chevron1"/>
    <dgm:cxn modelId="{F3BB3BBB-16EF-4CC8-BB31-5A62E0292CF1}" type="presOf" srcId="{0F6BAC5D-DF5C-424D-B2B4-AFA881F29892}" destId="{CE1D1C2B-3900-4E32-958B-AFDBF8507385}" srcOrd="0" destOrd="0" presId="urn:microsoft.com/office/officeart/2005/8/layout/chevron1"/>
    <dgm:cxn modelId="{469AD220-1260-4E0A-AA12-652A3392C11F}" type="presOf" srcId="{347F6770-5D20-461F-9AAB-30C189729ABC}" destId="{80F38899-2464-46EA-8AE5-8922035AAAC8}" srcOrd="0" destOrd="0" presId="urn:microsoft.com/office/officeart/2005/8/layout/chevron1"/>
    <dgm:cxn modelId="{BED492AE-DA7F-4BF7-A40C-7485856D2304}" type="presParOf" srcId="{681A4864-43B8-46A5-9C32-A4FA00464274}" destId="{4ADA76FC-DDF4-4F41-A09F-C2278C44310C}" srcOrd="0" destOrd="0" presId="urn:microsoft.com/office/officeart/2005/8/layout/chevron1"/>
    <dgm:cxn modelId="{2FD673B4-DC46-42D7-A1C4-B12A2CDD32EC}" type="presParOf" srcId="{681A4864-43B8-46A5-9C32-A4FA00464274}" destId="{E64BE9F4-FFE5-4FBB-AFA2-C5836B005176}" srcOrd="1" destOrd="0" presId="urn:microsoft.com/office/officeart/2005/8/layout/chevron1"/>
    <dgm:cxn modelId="{92362CE1-C150-4BF8-BF72-B21DF3CCB2A5}" type="presParOf" srcId="{681A4864-43B8-46A5-9C32-A4FA00464274}" destId="{80F38899-2464-46EA-8AE5-8922035AAAC8}" srcOrd="2" destOrd="0" presId="urn:microsoft.com/office/officeart/2005/8/layout/chevron1"/>
    <dgm:cxn modelId="{53D6E48C-3C10-4F65-A264-22EA98AB1100}" type="presParOf" srcId="{681A4864-43B8-46A5-9C32-A4FA00464274}" destId="{4B421533-4697-4C33-BB01-F965FF49836E}" srcOrd="3" destOrd="0" presId="urn:microsoft.com/office/officeart/2005/8/layout/chevron1"/>
    <dgm:cxn modelId="{E8E5E328-0A94-4825-9A00-2B6212026218}" type="presParOf" srcId="{681A4864-43B8-46A5-9C32-A4FA00464274}" destId="{595A71C6-6967-4658-B453-9B7500DC55F3}" srcOrd="4" destOrd="0" presId="urn:microsoft.com/office/officeart/2005/8/layout/chevron1"/>
    <dgm:cxn modelId="{38752F8E-1F41-4022-B484-1920AB8EC6C0}" type="presParOf" srcId="{681A4864-43B8-46A5-9C32-A4FA00464274}" destId="{A800F5BC-421F-4833-91A5-3BF0B3B16A70}" srcOrd="5" destOrd="0" presId="urn:microsoft.com/office/officeart/2005/8/layout/chevron1"/>
    <dgm:cxn modelId="{D0CF67D4-E6B6-4630-B88D-7BE815A05CA7}" type="presParOf" srcId="{681A4864-43B8-46A5-9C32-A4FA00464274}" destId="{CE1D1C2B-3900-4E32-958B-AFDBF8507385}" srcOrd="6" destOrd="0" presId="urn:microsoft.com/office/officeart/2005/8/layout/chevron1"/>
    <dgm:cxn modelId="{9292314A-8870-4DF1-8343-2B48C4180DAB}" type="presParOf" srcId="{681A4864-43B8-46A5-9C32-A4FA00464274}" destId="{E1D11C9E-122E-4A6F-BD85-01B405838261}" srcOrd="7" destOrd="0" presId="urn:microsoft.com/office/officeart/2005/8/layout/chevron1"/>
    <dgm:cxn modelId="{B236BC7C-B046-4E41-BA6A-8243008D369E}" type="presParOf" srcId="{681A4864-43B8-46A5-9C32-A4FA00464274}" destId="{94EAA7B9-4E20-48B7-AC4C-4ABAE2798235}" srcOrd="8" destOrd="0" presId="urn:microsoft.com/office/officeart/2005/8/layout/chevron1"/>
    <dgm:cxn modelId="{DCF991BA-FD07-447F-9F92-07A671BC6073}" type="presParOf" srcId="{681A4864-43B8-46A5-9C32-A4FA00464274}" destId="{1D5F051A-8206-47C0-AC5B-5B9B2EE80589}" srcOrd="9" destOrd="0" presId="urn:microsoft.com/office/officeart/2005/8/layout/chevron1"/>
    <dgm:cxn modelId="{9C8440A4-7933-4E5B-877B-5CEBA5878F19}" type="presParOf" srcId="{681A4864-43B8-46A5-9C32-A4FA00464274}" destId="{B4D08016-F036-4980-86FB-FF9CF5D96CB7}" srcOrd="10" destOrd="0" presId="urn:microsoft.com/office/officeart/2005/8/layout/chevron1"/>
    <dgm:cxn modelId="{F12DC0C9-76E4-4D8B-8590-99F5DE6A374F}" type="presParOf" srcId="{681A4864-43B8-46A5-9C32-A4FA00464274}" destId="{6C248B32-3F99-4B83-ABB7-E826983B9BDD}" srcOrd="11" destOrd="0" presId="urn:microsoft.com/office/officeart/2005/8/layout/chevron1"/>
    <dgm:cxn modelId="{1F029367-873F-4170-8789-80F0B1362009}" type="presParOf" srcId="{681A4864-43B8-46A5-9C32-A4FA00464274}" destId="{77E1B6AA-A67F-403E-99A0-95EA6831620E}" srcOrd="12" destOrd="0" presId="urn:microsoft.com/office/officeart/2005/8/layout/chevron1"/>
    <dgm:cxn modelId="{DA556C5D-AEBB-496C-A035-AB1FF2959E42}" type="presParOf" srcId="{681A4864-43B8-46A5-9C32-A4FA00464274}" destId="{C38F5AC2-2565-4FF0-8B36-674CCE740C41}" srcOrd="13" destOrd="0" presId="urn:microsoft.com/office/officeart/2005/8/layout/chevron1"/>
    <dgm:cxn modelId="{AE090087-3EF7-4EEE-906A-0005FB0042BB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BC93784B-64B8-4AA6-9076-A9C81100AAD8}" type="presOf" srcId="{0B1162E3-79D7-48FE-A5DD-5015D516B46C}" destId="{76BF05A7-E425-4625-A357-4A900904DEB7}" srcOrd="0" destOrd="0" presId="urn:microsoft.com/office/officeart/2005/8/layout/chevron1"/>
    <dgm:cxn modelId="{759D21B5-001C-400A-B3AD-8BFA5A5A9513}" type="presOf" srcId="{729CC53A-0AD0-465C-971E-7615D4CADCEA}" destId="{77E1B6AA-A67F-403E-99A0-95EA6831620E}" srcOrd="0" destOrd="0" presId="urn:microsoft.com/office/officeart/2005/8/layout/chevron1"/>
    <dgm:cxn modelId="{387D2779-5FEE-4CEC-B900-3469FDB1AB42}" type="presOf" srcId="{3ACB98FD-DC31-4AD9-A664-BE95DC031755}" destId="{B4D08016-F036-4980-86FB-FF9CF5D96CB7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192FA89E-9EC4-406C-842E-08B83B169E88}" type="presOf" srcId="{DFA8BA99-3885-453F-A4A0-87A7B8A7A6D3}" destId="{681A4864-43B8-46A5-9C32-A4FA00464274}" srcOrd="0" destOrd="0" presId="urn:microsoft.com/office/officeart/2005/8/layout/chevron1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672D86C7-7646-494B-9B33-E4786FB93B65}" type="presOf" srcId="{347F6770-5D20-461F-9AAB-30C189729ABC}" destId="{80F38899-2464-46EA-8AE5-8922035AAAC8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11825ACD-933F-40AF-B8A1-63D32C81F37B}" type="presOf" srcId="{0F6BAC5D-DF5C-424D-B2B4-AFA881F29892}" destId="{CE1D1C2B-3900-4E32-958B-AFDBF8507385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FB57A513-99B9-4C14-BF32-2C5E613F5325}" type="presOf" srcId="{92F89835-91D3-4298-8777-ADA1338A9C2C}" destId="{94EAA7B9-4E20-48B7-AC4C-4ABAE2798235}" srcOrd="0" destOrd="0" presId="urn:microsoft.com/office/officeart/2005/8/layout/chevron1"/>
    <dgm:cxn modelId="{D87BE027-715A-4B83-857E-E8947847B008}" type="presOf" srcId="{5CCBBC74-4A60-41D0-9C03-90C5F22B389C}" destId="{4ADA76FC-DDF4-4F41-A09F-C2278C44310C}" srcOrd="0" destOrd="0" presId="urn:microsoft.com/office/officeart/2005/8/layout/chevron1"/>
    <dgm:cxn modelId="{00F3D90C-F4FB-4C92-A03B-36D6FAAFDDE4}" type="presOf" srcId="{33B29DC8-EACD-4D46-BE44-5AF9FE42E75F}" destId="{595A71C6-6967-4658-B453-9B7500DC55F3}" srcOrd="0" destOrd="0" presId="urn:microsoft.com/office/officeart/2005/8/layout/chevron1"/>
    <dgm:cxn modelId="{3A5BD96E-EEC0-49C7-AECB-CED0C3945EA8}" type="presParOf" srcId="{681A4864-43B8-46A5-9C32-A4FA00464274}" destId="{4ADA76FC-DDF4-4F41-A09F-C2278C44310C}" srcOrd="0" destOrd="0" presId="urn:microsoft.com/office/officeart/2005/8/layout/chevron1"/>
    <dgm:cxn modelId="{15F5469F-7BB1-4BFD-A8A0-252BC2474C25}" type="presParOf" srcId="{681A4864-43B8-46A5-9C32-A4FA00464274}" destId="{E64BE9F4-FFE5-4FBB-AFA2-C5836B005176}" srcOrd="1" destOrd="0" presId="urn:microsoft.com/office/officeart/2005/8/layout/chevron1"/>
    <dgm:cxn modelId="{E6F9304E-13D1-40F5-8478-5821251F63B1}" type="presParOf" srcId="{681A4864-43B8-46A5-9C32-A4FA00464274}" destId="{80F38899-2464-46EA-8AE5-8922035AAAC8}" srcOrd="2" destOrd="0" presId="urn:microsoft.com/office/officeart/2005/8/layout/chevron1"/>
    <dgm:cxn modelId="{580A2ABA-E188-42BB-B58C-C45FCB7C3A52}" type="presParOf" srcId="{681A4864-43B8-46A5-9C32-A4FA00464274}" destId="{4B421533-4697-4C33-BB01-F965FF49836E}" srcOrd="3" destOrd="0" presId="urn:microsoft.com/office/officeart/2005/8/layout/chevron1"/>
    <dgm:cxn modelId="{8FEC8F39-0ECE-4D3A-AE00-93F6F3656F06}" type="presParOf" srcId="{681A4864-43B8-46A5-9C32-A4FA00464274}" destId="{595A71C6-6967-4658-B453-9B7500DC55F3}" srcOrd="4" destOrd="0" presId="urn:microsoft.com/office/officeart/2005/8/layout/chevron1"/>
    <dgm:cxn modelId="{F398A6FB-8D3A-4D2A-97B8-BDEFFE6E2241}" type="presParOf" srcId="{681A4864-43B8-46A5-9C32-A4FA00464274}" destId="{A800F5BC-421F-4833-91A5-3BF0B3B16A70}" srcOrd="5" destOrd="0" presId="urn:microsoft.com/office/officeart/2005/8/layout/chevron1"/>
    <dgm:cxn modelId="{36334CAE-CA34-4671-8623-3F67D99692CC}" type="presParOf" srcId="{681A4864-43B8-46A5-9C32-A4FA00464274}" destId="{CE1D1C2B-3900-4E32-958B-AFDBF8507385}" srcOrd="6" destOrd="0" presId="urn:microsoft.com/office/officeart/2005/8/layout/chevron1"/>
    <dgm:cxn modelId="{38E07DD9-BC1B-4FC4-9626-4642ADAACF22}" type="presParOf" srcId="{681A4864-43B8-46A5-9C32-A4FA00464274}" destId="{E1D11C9E-122E-4A6F-BD85-01B405838261}" srcOrd="7" destOrd="0" presId="urn:microsoft.com/office/officeart/2005/8/layout/chevron1"/>
    <dgm:cxn modelId="{F401198F-D342-4BE4-A8D0-0C7EFA887453}" type="presParOf" srcId="{681A4864-43B8-46A5-9C32-A4FA00464274}" destId="{94EAA7B9-4E20-48B7-AC4C-4ABAE2798235}" srcOrd="8" destOrd="0" presId="urn:microsoft.com/office/officeart/2005/8/layout/chevron1"/>
    <dgm:cxn modelId="{D2338CCC-B78E-4138-A587-C72144BC6037}" type="presParOf" srcId="{681A4864-43B8-46A5-9C32-A4FA00464274}" destId="{1D5F051A-8206-47C0-AC5B-5B9B2EE80589}" srcOrd="9" destOrd="0" presId="urn:microsoft.com/office/officeart/2005/8/layout/chevron1"/>
    <dgm:cxn modelId="{09A9F11C-AFD7-4E69-BB9C-51B1D5FA3BE3}" type="presParOf" srcId="{681A4864-43B8-46A5-9C32-A4FA00464274}" destId="{B4D08016-F036-4980-86FB-FF9CF5D96CB7}" srcOrd="10" destOrd="0" presId="urn:microsoft.com/office/officeart/2005/8/layout/chevron1"/>
    <dgm:cxn modelId="{CF15A9D4-40EC-4E9D-861E-EF919ED278EF}" type="presParOf" srcId="{681A4864-43B8-46A5-9C32-A4FA00464274}" destId="{6C248B32-3F99-4B83-ABB7-E826983B9BDD}" srcOrd="11" destOrd="0" presId="urn:microsoft.com/office/officeart/2005/8/layout/chevron1"/>
    <dgm:cxn modelId="{D0420C8C-4607-45D3-B498-0D7B7EE4760A}" type="presParOf" srcId="{681A4864-43B8-46A5-9C32-A4FA00464274}" destId="{77E1B6AA-A67F-403E-99A0-95EA6831620E}" srcOrd="12" destOrd="0" presId="urn:microsoft.com/office/officeart/2005/8/layout/chevron1"/>
    <dgm:cxn modelId="{8D7B2F7E-4488-4AEA-800A-51147D455A3E}" type="presParOf" srcId="{681A4864-43B8-46A5-9C32-A4FA00464274}" destId="{C38F5AC2-2565-4FF0-8B36-674CCE740C41}" srcOrd="13" destOrd="0" presId="urn:microsoft.com/office/officeart/2005/8/layout/chevron1"/>
    <dgm:cxn modelId="{979558A1-B859-4176-9CD3-ADB33FEED5FB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171AE8A5-072B-4D34-B12A-236574A292CE}" type="presOf" srcId="{0F6BAC5D-DF5C-424D-B2B4-AFA881F29892}" destId="{CE1D1C2B-3900-4E32-958B-AFDBF8507385}" srcOrd="0" destOrd="0" presId="urn:microsoft.com/office/officeart/2005/8/layout/chevron1"/>
    <dgm:cxn modelId="{45CC27FA-BA99-44ED-8F0F-884C9C21369C}" type="presOf" srcId="{347F6770-5D20-461F-9AAB-30C189729ABC}" destId="{80F38899-2464-46EA-8AE5-8922035AAAC8}" srcOrd="0" destOrd="0" presId="urn:microsoft.com/office/officeart/2005/8/layout/chevron1"/>
    <dgm:cxn modelId="{356BD704-D881-4BB4-90E8-A4542E6A0B2C}" type="presOf" srcId="{33B29DC8-EACD-4D46-BE44-5AF9FE42E75F}" destId="{595A71C6-6967-4658-B453-9B7500DC55F3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12B9B809-11D8-47DC-B15D-133F8FB8199D}" type="presOf" srcId="{729CC53A-0AD0-465C-971E-7615D4CADCEA}" destId="{77E1B6AA-A67F-403E-99A0-95EA6831620E}" srcOrd="0" destOrd="0" presId="urn:microsoft.com/office/officeart/2005/8/layout/chevron1"/>
    <dgm:cxn modelId="{1141E86F-3783-43D9-A120-0853B9E3D91F}" type="presOf" srcId="{92F89835-91D3-4298-8777-ADA1338A9C2C}" destId="{94EAA7B9-4E20-48B7-AC4C-4ABAE2798235}" srcOrd="0" destOrd="0" presId="urn:microsoft.com/office/officeart/2005/8/layout/chevron1"/>
    <dgm:cxn modelId="{27ABED3D-8609-42F5-85E3-8CC17539E247}" type="presOf" srcId="{0B1162E3-79D7-48FE-A5DD-5015D516B46C}" destId="{76BF05A7-E425-4625-A357-4A900904DEB7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70F5AD83-03BF-441A-B78B-E37AC859A9F5}" type="presOf" srcId="{DFA8BA99-3885-453F-A4A0-87A7B8A7A6D3}" destId="{681A4864-43B8-46A5-9C32-A4FA00464274}" srcOrd="0" destOrd="0" presId="urn:microsoft.com/office/officeart/2005/8/layout/chevron1"/>
    <dgm:cxn modelId="{096F0BEC-D5BE-4F0E-8B7E-20C0E6C7914C}" type="presOf" srcId="{3ACB98FD-DC31-4AD9-A664-BE95DC031755}" destId="{B4D08016-F036-4980-86FB-FF9CF5D96CB7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F00FB5DD-B862-4A33-B43E-0119DCBEA972}" type="presOf" srcId="{5CCBBC74-4A60-41D0-9C03-90C5F22B389C}" destId="{4ADA76FC-DDF4-4F41-A09F-C2278C44310C}" srcOrd="0" destOrd="0" presId="urn:microsoft.com/office/officeart/2005/8/layout/chevron1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A48D38BF-97B8-48BE-9263-94AFB8EBA2B5}" type="presParOf" srcId="{681A4864-43B8-46A5-9C32-A4FA00464274}" destId="{4ADA76FC-DDF4-4F41-A09F-C2278C44310C}" srcOrd="0" destOrd="0" presId="urn:microsoft.com/office/officeart/2005/8/layout/chevron1"/>
    <dgm:cxn modelId="{FDC72818-7CED-435B-80D8-280E744677D1}" type="presParOf" srcId="{681A4864-43B8-46A5-9C32-A4FA00464274}" destId="{E64BE9F4-FFE5-4FBB-AFA2-C5836B005176}" srcOrd="1" destOrd="0" presId="urn:microsoft.com/office/officeart/2005/8/layout/chevron1"/>
    <dgm:cxn modelId="{09E748A6-5F0B-41D1-92C2-1AEF7377C484}" type="presParOf" srcId="{681A4864-43B8-46A5-9C32-A4FA00464274}" destId="{80F38899-2464-46EA-8AE5-8922035AAAC8}" srcOrd="2" destOrd="0" presId="urn:microsoft.com/office/officeart/2005/8/layout/chevron1"/>
    <dgm:cxn modelId="{EB9A0562-D6E8-40BF-89E0-F6FF4CECD455}" type="presParOf" srcId="{681A4864-43B8-46A5-9C32-A4FA00464274}" destId="{4B421533-4697-4C33-BB01-F965FF49836E}" srcOrd="3" destOrd="0" presId="urn:microsoft.com/office/officeart/2005/8/layout/chevron1"/>
    <dgm:cxn modelId="{F151807E-1350-4B43-BF9E-EE82C9D9096A}" type="presParOf" srcId="{681A4864-43B8-46A5-9C32-A4FA00464274}" destId="{595A71C6-6967-4658-B453-9B7500DC55F3}" srcOrd="4" destOrd="0" presId="urn:microsoft.com/office/officeart/2005/8/layout/chevron1"/>
    <dgm:cxn modelId="{A7C091E2-58D3-49A8-946A-8C4A1A9031EF}" type="presParOf" srcId="{681A4864-43B8-46A5-9C32-A4FA00464274}" destId="{A800F5BC-421F-4833-91A5-3BF0B3B16A70}" srcOrd="5" destOrd="0" presId="urn:microsoft.com/office/officeart/2005/8/layout/chevron1"/>
    <dgm:cxn modelId="{36439216-4B9A-4B4C-94A7-FFB9B7C7F52E}" type="presParOf" srcId="{681A4864-43B8-46A5-9C32-A4FA00464274}" destId="{CE1D1C2B-3900-4E32-958B-AFDBF8507385}" srcOrd="6" destOrd="0" presId="urn:microsoft.com/office/officeart/2005/8/layout/chevron1"/>
    <dgm:cxn modelId="{181F0F5B-394C-4194-A3AB-4B95FB307E82}" type="presParOf" srcId="{681A4864-43B8-46A5-9C32-A4FA00464274}" destId="{E1D11C9E-122E-4A6F-BD85-01B405838261}" srcOrd="7" destOrd="0" presId="urn:microsoft.com/office/officeart/2005/8/layout/chevron1"/>
    <dgm:cxn modelId="{7DE22C65-38DD-4FC9-89D5-0E8455B48B1B}" type="presParOf" srcId="{681A4864-43B8-46A5-9C32-A4FA00464274}" destId="{94EAA7B9-4E20-48B7-AC4C-4ABAE2798235}" srcOrd="8" destOrd="0" presId="urn:microsoft.com/office/officeart/2005/8/layout/chevron1"/>
    <dgm:cxn modelId="{BAC07B9F-F9F0-45ED-8C09-21E61A48FC9A}" type="presParOf" srcId="{681A4864-43B8-46A5-9C32-A4FA00464274}" destId="{1D5F051A-8206-47C0-AC5B-5B9B2EE80589}" srcOrd="9" destOrd="0" presId="urn:microsoft.com/office/officeart/2005/8/layout/chevron1"/>
    <dgm:cxn modelId="{B715F1C1-9EAC-4264-9890-EF785475A782}" type="presParOf" srcId="{681A4864-43B8-46A5-9C32-A4FA00464274}" destId="{B4D08016-F036-4980-86FB-FF9CF5D96CB7}" srcOrd="10" destOrd="0" presId="urn:microsoft.com/office/officeart/2005/8/layout/chevron1"/>
    <dgm:cxn modelId="{21627894-3C4E-44D2-BF1C-F863F4052375}" type="presParOf" srcId="{681A4864-43B8-46A5-9C32-A4FA00464274}" destId="{6C248B32-3F99-4B83-ABB7-E826983B9BDD}" srcOrd="11" destOrd="0" presId="urn:microsoft.com/office/officeart/2005/8/layout/chevron1"/>
    <dgm:cxn modelId="{A9EE333D-757F-4157-B88B-49885CA050F5}" type="presParOf" srcId="{681A4864-43B8-46A5-9C32-A4FA00464274}" destId="{77E1B6AA-A67F-403E-99A0-95EA6831620E}" srcOrd="12" destOrd="0" presId="urn:microsoft.com/office/officeart/2005/8/layout/chevron1"/>
    <dgm:cxn modelId="{66F78836-55D2-409C-B6D1-2E80F194A16A}" type="presParOf" srcId="{681A4864-43B8-46A5-9C32-A4FA00464274}" destId="{C38F5AC2-2565-4FF0-8B36-674CCE740C41}" srcOrd="13" destOrd="0" presId="urn:microsoft.com/office/officeart/2005/8/layout/chevron1"/>
    <dgm:cxn modelId="{9DE59931-A134-4529-AC28-F9CA963AB9DC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B68D222C-5E67-47EE-A391-1204ADDC824C}" type="presOf" srcId="{5CCBBC74-4A60-41D0-9C03-90C5F22B389C}" destId="{4ADA76FC-DDF4-4F41-A09F-C2278C44310C}" srcOrd="0" destOrd="0" presId="urn:microsoft.com/office/officeart/2005/8/layout/chevron1"/>
    <dgm:cxn modelId="{029E15CE-B4BA-41E7-A5F9-165D19A88535}" type="presOf" srcId="{0B1162E3-79D7-48FE-A5DD-5015D516B46C}" destId="{76BF05A7-E425-4625-A357-4A900904DEB7}" srcOrd="0" destOrd="0" presId="urn:microsoft.com/office/officeart/2005/8/layout/chevron1"/>
    <dgm:cxn modelId="{31E878D2-041D-4F43-8462-634670B6D3EA}" type="presOf" srcId="{92F89835-91D3-4298-8777-ADA1338A9C2C}" destId="{94EAA7B9-4E20-48B7-AC4C-4ABAE2798235}" srcOrd="0" destOrd="0" presId="urn:microsoft.com/office/officeart/2005/8/layout/chevron1"/>
    <dgm:cxn modelId="{D6F3E3EE-0063-4CCC-B5FE-5EFD09126C49}" type="presOf" srcId="{347F6770-5D20-461F-9AAB-30C189729ABC}" destId="{80F38899-2464-46EA-8AE5-8922035AAAC8}" srcOrd="0" destOrd="0" presId="urn:microsoft.com/office/officeart/2005/8/layout/chevron1"/>
    <dgm:cxn modelId="{C64F24EA-65A5-4AE7-ABCA-EAE7CB0D9628}" type="presOf" srcId="{33B29DC8-EACD-4D46-BE44-5AF9FE42E75F}" destId="{595A71C6-6967-4658-B453-9B7500DC55F3}" srcOrd="0" destOrd="0" presId="urn:microsoft.com/office/officeart/2005/8/layout/chevron1"/>
    <dgm:cxn modelId="{951DA8E7-807C-41DA-B826-2995995F1C7C}" type="presOf" srcId="{DFA8BA99-3885-453F-A4A0-87A7B8A7A6D3}" destId="{681A4864-43B8-46A5-9C32-A4FA00464274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6C03D374-9C47-4369-9317-B63A864D9EE7}" type="presOf" srcId="{3ACB98FD-DC31-4AD9-A664-BE95DC031755}" destId="{B4D08016-F036-4980-86FB-FF9CF5D96CB7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863A81E6-35EE-47E7-90BE-0C13C6806049}" type="presOf" srcId="{729CC53A-0AD0-465C-971E-7615D4CADCEA}" destId="{77E1B6AA-A67F-403E-99A0-95EA6831620E}" srcOrd="0" destOrd="0" presId="urn:microsoft.com/office/officeart/2005/8/layout/chevron1"/>
    <dgm:cxn modelId="{05E25AEE-0CC6-4557-BCD8-0B311F72A918}" type="presOf" srcId="{0F6BAC5D-DF5C-424D-B2B4-AFA881F29892}" destId="{CE1D1C2B-3900-4E32-958B-AFDBF8507385}" srcOrd="0" destOrd="0" presId="urn:microsoft.com/office/officeart/2005/8/layout/chevron1"/>
    <dgm:cxn modelId="{CF9F8668-60A0-42AB-BFAA-D9DD99E31DF8}" type="presParOf" srcId="{681A4864-43B8-46A5-9C32-A4FA00464274}" destId="{4ADA76FC-DDF4-4F41-A09F-C2278C44310C}" srcOrd="0" destOrd="0" presId="urn:microsoft.com/office/officeart/2005/8/layout/chevron1"/>
    <dgm:cxn modelId="{AF6B8D52-3FE9-4549-8CC9-FC460274E150}" type="presParOf" srcId="{681A4864-43B8-46A5-9C32-A4FA00464274}" destId="{E64BE9F4-FFE5-4FBB-AFA2-C5836B005176}" srcOrd="1" destOrd="0" presId="urn:microsoft.com/office/officeart/2005/8/layout/chevron1"/>
    <dgm:cxn modelId="{93A7C3D9-13D6-4218-865C-63B61169942C}" type="presParOf" srcId="{681A4864-43B8-46A5-9C32-A4FA00464274}" destId="{80F38899-2464-46EA-8AE5-8922035AAAC8}" srcOrd="2" destOrd="0" presId="urn:microsoft.com/office/officeart/2005/8/layout/chevron1"/>
    <dgm:cxn modelId="{69FCDB2B-3C97-42DF-BC70-F7775C9DB679}" type="presParOf" srcId="{681A4864-43B8-46A5-9C32-A4FA00464274}" destId="{4B421533-4697-4C33-BB01-F965FF49836E}" srcOrd="3" destOrd="0" presId="urn:microsoft.com/office/officeart/2005/8/layout/chevron1"/>
    <dgm:cxn modelId="{0EF35877-64A7-40F4-922F-BECA1C8CEA24}" type="presParOf" srcId="{681A4864-43B8-46A5-9C32-A4FA00464274}" destId="{595A71C6-6967-4658-B453-9B7500DC55F3}" srcOrd="4" destOrd="0" presId="urn:microsoft.com/office/officeart/2005/8/layout/chevron1"/>
    <dgm:cxn modelId="{8042617B-DD72-4CC5-B3D5-FDC701BF7BE2}" type="presParOf" srcId="{681A4864-43B8-46A5-9C32-A4FA00464274}" destId="{A800F5BC-421F-4833-91A5-3BF0B3B16A70}" srcOrd="5" destOrd="0" presId="urn:microsoft.com/office/officeart/2005/8/layout/chevron1"/>
    <dgm:cxn modelId="{8B94DB54-3CD2-4F38-9F09-8E80F8E0F1DD}" type="presParOf" srcId="{681A4864-43B8-46A5-9C32-A4FA00464274}" destId="{CE1D1C2B-3900-4E32-958B-AFDBF8507385}" srcOrd="6" destOrd="0" presId="urn:microsoft.com/office/officeart/2005/8/layout/chevron1"/>
    <dgm:cxn modelId="{0BEF091C-8921-4178-97DF-08BD932D0464}" type="presParOf" srcId="{681A4864-43B8-46A5-9C32-A4FA00464274}" destId="{E1D11C9E-122E-4A6F-BD85-01B405838261}" srcOrd="7" destOrd="0" presId="urn:microsoft.com/office/officeart/2005/8/layout/chevron1"/>
    <dgm:cxn modelId="{E51FC5A0-96B4-419A-8936-629EB8D0BE16}" type="presParOf" srcId="{681A4864-43B8-46A5-9C32-A4FA00464274}" destId="{94EAA7B9-4E20-48B7-AC4C-4ABAE2798235}" srcOrd="8" destOrd="0" presId="urn:microsoft.com/office/officeart/2005/8/layout/chevron1"/>
    <dgm:cxn modelId="{06C96295-CD44-45F7-8439-B6E802016502}" type="presParOf" srcId="{681A4864-43B8-46A5-9C32-A4FA00464274}" destId="{1D5F051A-8206-47C0-AC5B-5B9B2EE80589}" srcOrd="9" destOrd="0" presId="urn:microsoft.com/office/officeart/2005/8/layout/chevron1"/>
    <dgm:cxn modelId="{23E738BD-2277-406D-B664-859569BE5BB5}" type="presParOf" srcId="{681A4864-43B8-46A5-9C32-A4FA00464274}" destId="{B4D08016-F036-4980-86FB-FF9CF5D96CB7}" srcOrd="10" destOrd="0" presId="urn:microsoft.com/office/officeart/2005/8/layout/chevron1"/>
    <dgm:cxn modelId="{7A0DFF34-92EA-4994-BC5D-2C0440742E7F}" type="presParOf" srcId="{681A4864-43B8-46A5-9C32-A4FA00464274}" destId="{6C248B32-3F99-4B83-ABB7-E826983B9BDD}" srcOrd="11" destOrd="0" presId="urn:microsoft.com/office/officeart/2005/8/layout/chevron1"/>
    <dgm:cxn modelId="{10294E20-2214-41ED-AF72-3E4A7A8CCEC4}" type="presParOf" srcId="{681A4864-43B8-46A5-9C32-A4FA00464274}" destId="{77E1B6AA-A67F-403E-99A0-95EA6831620E}" srcOrd="12" destOrd="0" presId="urn:microsoft.com/office/officeart/2005/8/layout/chevron1"/>
    <dgm:cxn modelId="{CCDEFC46-550F-45D4-9AC4-C2DE507D0E5D}" type="presParOf" srcId="{681A4864-43B8-46A5-9C32-A4FA00464274}" destId="{C38F5AC2-2565-4FF0-8B36-674CCE740C41}" srcOrd="13" destOrd="0" presId="urn:microsoft.com/office/officeart/2005/8/layout/chevron1"/>
    <dgm:cxn modelId="{04BAF108-E102-4190-8A3A-BD4B8825A5B5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CE63061-77F5-4A25-B992-4B9C1FE333FA}" type="presOf" srcId="{3ACB98FD-DC31-4AD9-A664-BE95DC031755}" destId="{B4D08016-F036-4980-86FB-FF9CF5D96CB7}" srcOrd="0" destOrd="0" presId="urn:microsoft.com/office/officeart/2005/8/layout/chevron1"/>
    <dgm:cxn modelId="{68EEA2E6-8DE6-4B72-8E38-AFE247AAEE9E}" type="presOf" srcId="{33B29DC8-EACD-4D46-BE44-5AF9FE42E75F}" destId="{595A71C6-6967-4658-B453-9B7500DC55F3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644A7E36-4144-4889-A233-68A2066F61D0}" type="presOf" srcId="{729CC53A-0AD0-465C-971E-7615D4CADCEA}" destId="{77E1B6AA-A67F-403E-99A0-95EA6831620E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5C6BE14E-CAB0-4F10-9728-C2981340D1CC}" type="presOf" srcId="{0F6BAC5D-DF5C-424D-B2B4-AFA881F29892}" destId="{CE1D1C2B-3900-4E32-958B-AFDBF8507385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6E459B5-030C-4AB6-AAF0-5E8BB3BC0C63}" type="presOf" srcId="{92F89835-91D3-4298-8777-ADA1338A9C2C}" destId="{94EAA7B9-4E20-48B7-AC4C-4ABAE2798235}" srcOrd="0" destOrd="0" presId="urn:microsoft.com/office/officeart/2005/8/layout/chevron1"/>
    <dgm:cxn modelId="{25AE85B8-D42F-401F-8FE8-4CA9A3E6C3F8}" type="presOf" srcId="{5CCBBC74-4A60-41D0-9C03-90C5F22B389C}" destId="{4ADA76FC-DDF4-4F41-A09F-C2278C44310C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487E1D39-38AB-4667-8047-217728200375}" type="presOf" srcId="{0B1162E3-79D7-48FE-A5DD-5015D516B46C}" destId="{76BF05A7-E425-4625-A357-4A900904DEB7}" srcOrd="0" destOrd="0" presId="urn:microsoft.com/office/officeart/2005/8/layout/chevron1"/>
    <dgm:cxn modelId="{A6B4A0F8-197A-483E-A951-764F2B65586D}" type="presOf" srcId="{DFA8BA99-3885-453F-A4A0-87A7B8A7A6D3}" destId="{681A4864-43B8-46A5-9C32-A4FA00464274}" srcOrd="0" destOrd="0" presId="urn:microsoft.com/office/officeart/2005/8/layout/chevron1"/>
    <dgm:cxn modelId="{0403CDCF-12F3-4E31-BF8F-751ED383B6E5}" type="presOf" srcId="{347F6770-5D20-461F-9AAB-30C189729ABC}" destId="{80F38899-2464-46EA-8AE5-8922035AAAC8}" srcOrd="0" destOrd="0" presId="urn:microsoft.com/office/officeart/2005/8/layout/chevron1"/>
    <dgm:cxn modelId="{03DCF706-CF5E-408E-BE65-B310228A02A9}" type="presParOf" srcId="{681A4864-43B8-46A5-9C32-A4FA00464274}" destId="{4ADA76FC-DDF4-4F41-A09F-C2278C44310C}" srcOrd="0" destOrd="0" presId="urn:microsoft.com/office/officeart/2005/8/layout/chevron1"/>
    <dgm:cxn modelId="{69A09F33-0B74-45B9-96FF-59E2A6956970}" type="presParOf" srcId="{681A4864-43B8-46A5-9C32-A4FA00464274}" destId="{E64BE9F4-FFE5-4FBB-AFA2-C5836B005176}" srcOrd="1" destOrd="0" presId="urn:microsoft.com/office/officeart/2005/8/layout/chevron1"/>
    <dgm:cxn modelId="{9E8EF8B6-F705-4831-8AC3-54A94CF3BC40}" type="presParOf" srcId="{681A4864-43B8-46A5-9C32-A4FA00464274}" destId="{80F38899-2464-46EA-8AE5-8922035AAAC8}" srcOrd="2" destOrd="0" presId="urn:microsoft.com/office/officeart/2005/8/layout/chevron1"/>
    <dgm:cxn modelId="{871DB7BD-AA85-47C6-98A2-569D37490144}" type="presParOf" srcId="{681A4864-43B8-46A5-9C32-A4FA00464274}" destId="{4B421533-4697-4C33-BB01-F965FF49836E}" srcOrd="3" destOrd="0" presId="urn:microsoft.com/office/officeart/2005/8/layout/chevron1"/>
    <dgm:cxn modelId="{D84DDB9F-321B-43A3-AA3D-91B0BE328773}" type="presParOf" srcId="{681A4864-43B8-46A5-9C32-A4FA00464274}" destId="{595A71C6-6967-4658-B453-9B7500DC55F3}" srcOrd="4" destOrd="0" presId="urn:microsoft.com/office/officeart/2005/8/layout/chevron1"/>
    <dgm:cxn modelId="{0B9D534C-1D0C-4E37-92EB-72FE70B61A25}" type="presParOf" srcId="{681A4864-43B8-46A5-9C32-A4FA00464274}" destId="{A800F5BC-421F-4833-91A5-3BF0B3B16A70}" srcOrd="5" destOrd="0" presId="urn:microsoft.com/office/officeart/2005/8/layout/chevron1"/>
    <dgm:cxn modelId="{EBA67C01-1A0E-4283-822A-D86145C2C674}" type="presParOf" srcId="{681A4864-43B8-46A5-9C32-A4FA00464274}" destId="{CE1D1C2B-3900-4E32-958B-AFDBF8507385}" srcOrd="6" destOrd="0" presId="urn:microsoft.com/office/officeart/2005/8/layout/chevron1"/>
    <dgm:cxn modelId="{F81D3DFC-05D6-41F8-80AD-44DD3F701053}" type="presParOf" srcId="{681A4864-43B8-46A5-9C32-A4FA00464274}" destId="{E1D11C9E-122E-4A6F-BD85-01B405838261}" srcOrd="7" destOrd="0" presId="urn:microsoft.com/office/officeart/2005/8/layout/chevron1"/>
    <dgm:cxn modelId="{16899DB5-49BE-4AA9-912F-E063D11B25D8}" type="presParOf" srcId="{681A4864-43B8-46A5-9C32-A4FA00464274}" destId="{94EAA7B9-4E20-48B7-AC4C-4ABAE2798235}" srcOrd="8" destOrd="0" presId="urn:microsoft.com/office/officeart/2005/8/layout/chevron1"/>
    <dgm:cxn modelId="{31F65AEF-2D7D-44E5-A2CE-D13081352F4E}" type="presParOf" srcId="{681A4864-43B8-46A5-9C32-A4FA00464274}" destId="{1D5F051A-8206-47C0-AC5B-5B9B2EE80589}" srcOrd="9" destOrd="0" presId="urn:microsoft.com/office/officeart/2005/8/layout/chevron1"/>
    <dgm:cxn modelId="{111B5BE9-3185-43CB-9751-B0A39347C4C1}" type="presParOf" srcId="{681A4864-43B8-46A5-9C32-A4FA00464274}" destId="{B4D08016-F036-4980-86FB-FF9CF5D96CB7}" srcOrd="10" destOrd="0" presId="urn:microsoft.com/office/officeart/2005/8/layout/chevron1"/>
    <dgm:cxn modelId="{3B4C38C9-6941-4C66-8EF5-500DEE523BDE}" type="presParOf" srcId="{681A4864-43B8-46A5-9C32-A4FA00464274}" destId="{6C248B32-3F99-4B83-ABB7-E826983B9BDD}" srcOrd="11" destOrd="0" presId="urn:microsoft.com/office/officeart/2005/8/layout/chevron1"/>
    <dgm:cxn modelId="{2DA07F52-D902-42CE-B2B4-261BBD3B7005}" type="presParOf" srcId="{681A4864-43B8-46A5-9C32-A4FA00464274}" destId="{77E1B6AA-A67F-403E-99A0-95EA6831620E}" srcOrd="12" destOrd="0" presId="urn:microsoft.com/office/officeart/2005/8/layout/chevron1"/>
    <dgm:cxn modelId="{88D7E971-D5A7-43B5-B4E5-9FCE6129A6FB}" type="presParOf" srcId="{681A4864-43B8-46A5-9C32-A4FA00464274}" destId="{C38F5AC2-2565-4FF0-8B36-674CCE740C41}" srcOrd="13" destOrd="0" presId="urn:microsoft.com/office/officeart/2005/8/layout/chevron1"/>
    <dgm:cxn modelId="{E57CC1B6-C79E-43EF-8948-04D78DD9708B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3108F595-0282-4738-BD78-5DBEFA5F0C40}" type="presOf" srcId="{33B29DC8-EACD-4D46-BE44-5AF9FE42E75F}" destId="{595A71C6-6967-4658-B453-9B7500DC55F3}" srcOrd="0" destOrd="0" presId="urn:microsoft.com/office/officeart/2005/8/layout/chevron1"/>
    <dgm:cxn modelId="{41943A68-4B3F-4EC5-9006-694DA1F1CD57}" type="presOf" srcId="{729CC53A-0AD0-465C-971E-7615D4CADCEA}" destId="{77E1B6AA-A67F-403E-99A0-95EA6831620E}" srcOrd="0" destOrd="0" presId="urn:microsoft.com/office/officeart/2005/8/layout/chevron1"/>
    <dgm:cxn modelId="{120555AA-4594-469B-A819-69E6986B2BA1}" type="presOf" srcId="{5CCBBC74-4A60-41D0-9C03-90C5F22B389C}" destId="{4ADA76FC-DDF4-4F41-A09F-C2278C44310C}" srcOrd="0" destOrd="0" presId="urn:microsoft.com/office/officeart/2005/8/layout/chevron1"/>
    <dgm:cxn modelId="{DF9C149B-D985-4A30-A796-1FE58107F9E9}" type="presOf" srcId="{92F89835-91D3-4298-8777-ADA1338A9C2C}" destId="{94EAA7B9-4E20-48B7-AC4C-4ABAE2798235}" srcOrd="0" destOrd="0" presId="urn:microsoft.com/office/officeart/2005/8/layout/chevron1"/>
    <dgm:cxn modelId="{9D4EF61C-CBD5-4D35-B619-322C04E2EC15}" type="presOf" srcId="{0B1162E3-79D7-48FE-A5DD-5015D516B46C}" destId="{76BF05A7-E425-4625-A357-4A900904DEB7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2D06A4FA-884A-436F-A05D-F6112C6246FC}" type="presOf" srcId="{3ACB98FD-DC31-4AD9-A664-BE95DC031755}" destId="{B4D08016-F036-4980-86FB-FF9CF5D96CB7}" srcOrd="0" destOrd="0" presId="urn:microsoft.com/office/officeart/2005/8/layout/chevron1"/>
    <dgm:cxn modelId="{E825272C-4134-4012-AB0C-134EFEE7E0C0}" type="presOf" srcId="{347F6770-5D20-461F-9AAB-30C189729ABC}" destId="{80F38899-2464-46EA-8AE5-8922035AAAC8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72272DF8-EFFF-4388-9146-C9FD1DE1B94C}" type="presOf" srcId="{0F6BAC5D-DF5C-424D-B2B4-AFA881F29892}" destId="{CE1D1C2B-3900-4E32-958B-AFDBF8507385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D55F9517-318E-47C0-8BE5-3563E3C52297}" type="presOf" srcId="{DFA8BA99-3885-453F-A4A0-87A7B8A7A6D3}" destId="{681A4864-43B8-46A5-9C32-A4FA00464274}" srcOrd="0" destOrd="0" presId="urn:microsoft.com/office/officeart/2005/8/layout/chevron1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6E716DDF-F492-4DCD-850C-C893B29741B4}" type="presParOf" srcId="{681A4864-43B8-46A5-9C32-A4FA00464274}" destId="{4ADA76FC-DDF4-4F41-A09F-C2278C44310C}" srcOrd="0" destOrd="0" presId="urn:microsoft.com/office/officeart/2005/8/layout/chevron1"/>
    <dgm:cxn modelId="{91F15833-2F11-4A04-B9AA-B13297CE05F2}" type="presParOf" srcId="{681A4864-43B8-46A5-9C32-A4FA00464274}" destId="{E64BE9F4-FFE5-4FBB-AFA2-C5836B005176}" srcOrd="1" destOrd="0" presId="urn:microsoft.com/office/officeart/2005/8/layout/chevron1"/>
    <dgm:cxn modelId="{4880961F-57F3-4A78-B2F5-65075E7C20F9}" type="presParOf" srcId="{681A4864-43B8-46A5-9C32-A4FA00464274}" destId="{80F38899-2464-46EA-8AE5-8922035AAAC8}" srcOrd="2" destOrd="0" presId="urn:microsoft.com/office/officeart/2005/8/layout/chevron1"/>
    <dgm:cxn modelId="{62022942-F61D-4D70-811F-0E08001F2F0D}" type="presParOf" srcId="{681A4864-43B8-46A5-9C32-A4FA00464274}" destId="{4B421533-4697-4C33-BB01-F965FF49836E}" srcOrd="3" destOrd="0" presId="urn:microsoft.com/office/officeart/2005/8/layout/chevron1"/>
    <dgm:cxn modelId="{10359ECD-1B34-45A6-B59F-E39C242DE2B8}" type="presParOf" srcId="{681A4864-43B8-46A5-9C32-A4FA00464274}" destId="{595A71C6-6967-4658-B453-9B7500DC55F3}" srcOrd="4" destOrd="0" presId="urn:microsoft.com/office/officeart/2005/8/layout/chevron1"/>
    <dgm:cxn modelId="{57CC366D-0E4A-471B-A4F7-7B91D7FAFA74}" type="presParOf" srcId="{681A4864-43B8-46A5-9C32-A4FA00464274}" destId="{A800F5BC-421F-4833-91A5-3BF0B3B16A70}" srcOrd="5" destOrd="0" presId="urn:microsoft.com/office/officeart/2005/8/layout/chevron1"/>
    <dgm:cxn modelId="{FDE710FC-64A4-46D5-8DD5-F68308B60993}" type="presParOf" srcId="{681A4864-43B8-46A5-9C32-A4FA00464274}" destId="{CE1D1C2B-3900-4E32-958B-AFDBF8507385}" srcOrd="6" destOrd="0" presId="urn:microsoft.com/office/officeart/2005/8/layout/chevron1"/>
    <dgm:cxn modelId="{D66C2026-C7FA-428F-8861-D51D4F852AC7}" type="presParOf" srcId="{681A4864-43B8-46A5-9C32-A4FA00464274}" destId="{E1D11C9E-122E-4A6F-BD85-01B405838261}" srcOrd="7" destOrd="0" presId="urn:microsoft.com/office/officeart/2005/8/layout/chevron1"/>
    <dgm:cxn modelId="{319A3CAF-2CD5-4A57-8427-DF636B5AEE14}" type="presParOf" srcId="{681A4864-43B8-46A5-9C32-A4FA00464274}" destId="{94EAA7B9-4E20-48B7-AC4C-4ABAE2798235}" srcOrd="8" destOrd="0" presId="urn:microsoft.com/office/officeart/2005/8/layout/chevron1"/>
    <dgm:cxn modelId="{E584378D-4AB8-4F17-9DF7-440868D6A89F}" type="presParOf" srcId="{681A4864-43B8-46A5-9C32-A4FA00464274}" destId="{1D5F051A-8206-47C0-AC5B-5B9B2EE80589}" srcOrd="9" destOrd="0" presId="urn:microsoft.com/office/officeart/2005/8/layout/chevron1"/>
    <dgm:cxn modelId="{15F8A254-1F1A-487F-B33B-59E64B95DDA8}" type="presParOf" srcId="{681A4864-43B8-46A5-9C32-A4FA00464274}" destId="{B4D08016-F036-4980-86FB-FF9CF5D96CB7}" srcOrd="10" destOrd="0" presId="urn:microsoft.com/office/officeart/2005/8/layout/chevron1"/>
    <dgm:cxn modelId="{4CE21FA2-99D1-4922-9AFB-611B720B4168}" type="presParOf" srcId="{681A4864-43B8-46A5-9C32-A4FA00464274}" destId="{6C248B32-3F99-4B83-ABB7-E826983B9BDD}" srcOrd="11" destOrd="0" presId="urn:microsoft.com/office/officeart/2005/8/layout/chevron1"/>
    <dgm:cxn modelId="{699DF0B4-CA4D-48E0-9D01-0C243B6E775F}" type="presParOf" srcId="{681A4864-43B8-46A5-9C32-A4FA00464274}" destId="{77E1B6AA-A67F-403E-99A0-95EA6831620E}" srcOrd="12" destOrd="0" presId="urn:microsoft.com/office/officeart/2005/8/layout/chevron1"/>
    <dgm:cxn modelId="{27C8D499-DF63-4C48-AF75-90939FF22EEC}" type="presParOf" srcId="{681A4864-43B8-46A5-9C32-A4FA00464274}" destId="{C38F5AC2-2565-4FF0-8B36-674CCE740C41}" srcOrd="13" destOrd="0" presId="urn:microsoft.com/office/officeart/2005/8/layout/chevron1"/>
    <dgm:cxn modelId="{53217B89-8A9D-4F92-8CFA-30800A2CC61E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A0DF9EA9-971F-4F68-935C-08E43BF4349E}" type="presOf" srcId="{347F6770-5D20-461F-9AAB-30C189729ABC}" destId="{80F38899-2464-46EA-8AE5-8922035AAAC8}" srcOrd="0" destOrd="0" presId="urn:microsoft.com/office/officeart/2005/8/layout/chevron1"/>
    <dgm:cxn modelId="{F0085E27-5F24-46ED-909B-0B319BA6D967}" type="presOf" srcId="{729CC53A-0AD0-465C-971E-7615D4CADCEA}" destId="{77E1B6AA-A67F-403E-99A0-95EA6831620E}" srcOrd="0" destOrd="0" presId="urn:microsoft.com/office/officeart/2005/8/layout/chevron1"/>
    <dgm:cxn modelId="{3E0F8831-04E0-4498-8C8A-74A6AD736AF5}" type="presOf" srcId="{3ACB98FD-DC31-4AD9-A664-BE95DC031755}" destId="{B4D08016-F036-4980-86FB-FF9CF5D96CB7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B3100D83-600E-47FD-8ACE-D397B47801F0}" type="presOf" srcId="{0F6BAC5D-DF5C-424D-B2B4-AFA881F29892}" destId="{CE1D1C2B-3900-4E32-958B-AFDBF8507385}" srcOrd="0" destOrd="0" presId="urn:microsoft.com/office/officeart/2005/8/layout/chevron1"/>
    <dgm:cxn modelId="{83442D8A-6234-42B7-BE6D-899ACC989F1C}" type="presOf" srcId="{5CCBBC74-4A60-41D0-9C03-90C5F22B389C}" destId="{4ADA76FC-DDF4-4F41-A09F-C2278C44310C}" srcOrd="0" destOrd="0" presId="urn:microsoft.com/office/officeart/2005/8/layout/chevron1"/>
    <dgm:cxn modelId="{92EBAEC7-E31F-432F-B474-FB9AB4AEA3C7}" type="presOf" srcId="{33B29DC8-EACD-4D46-BE44-5AF9FE42E75F}" destId="{595A71C6-6967-4658-B453-9B7500DC55F3}" srcOrd="0" destOrd="0" presId="urn:microsoft.com/office/officeart/2005/8/layout/chevron1"/>
    <dgm:cxn modelId="{9398E2B0-1CC5-477E-883F-06EB13A8B967}" type="presOf" srcId="{92F89835-91D3-4298-8777-ADA1338A9C2C}" destId="{94EAA7B9-4E20-48B7-AC4C-4ABAE2798235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B4C1D4CF-57FA-4444-B987-84FC520DAF71}" type="presOf" srcId="{DFA8BA99-3885-453F-A4A0-87A7B8A7A6D3}" destId="{681A4864-43B8-46A5-9C32-A4FA00464274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C646722E-617F-4BBB-9080-6A0FCFFB3B2A}" type="presOf" srcId="{0B1162E3-79D7-48FE-A5DD-5015D516B46C}" destId="{76BF05A7-E425-4625-A357-4A900904DEB7}" srcOrd="0" destOrd="0" presId="urn:microsoft.com/office/officeart/2005/8/layout/chevron1"/>
    <dgm:cxn modelId="{C37BB03F-A611-4D6A-A24D-9A01A181C358}" type="presParOf" srcId="{681A4864-43B8-46A5-9C32-A4FA00464274}" destId="{4ADA76FC-DDF4-4F41-A09F-C2278C44310C}" srcOrd="0" destOrd="0" presId="urn:microsoft.com/office/officeart/2005/8/layout/chevron1"/>
    <dgm:cxn modelId="{A36193A3-5B43-4D96-8877-AB7C045D7253}" type="presParOf" srcId="{681A4864-43B8-46A5-9C32-A4FA00464274}" destId="{E64BE9F4-FFE5-4FBB-AFA2-C5836B005176}" srcOrd="1" destOrd="0" presId="urn:microsoft.com/office/officeart/2005/8/layout/chevron1"/>
    <dgm:cxn modelId="{14870332-6DCB-452D-BBA5-84B3A3D627A6}" type="presParOf" srcId="{681A4864-43B8-46A5-9C32-A4FA00464274}" destId="{80F38899-2464-46EA-8AE5-8922035AAAC8}" srcOrd="2" destOrd="0" presId="urn:microsoft.com/office/officeart/2005/8/layout/chevron1"/>
    <dgm:cxn modelId="{7424BB84-66E4-4215-9DE0-8702CCB4B17D}" type="presParOf" srcId="{681A4864-43B8-46A5-9C32-A4FA00464274}" destId="{4B421533-4697-4C33-BB01-F965FF49836E}" srcOrd="3" destOrd="0" presId="urn:microsoft.com/office/officeart/2005/8/layout/chevron1"/>
    <dgm:cxn modelId="{E8F829E6-55B2-41BF-A9D9-E3BD05F28116}" type="presParOf" srcId="{681A4864-43B8-46A5-9C32-A4FA00464274}" destId="{595A71C6-6967-4658-B453-9B7500DC55F3}" srcOrd="4" destOrd="0" presId="urn:microsoft.com/office/officeart/2005/8/layout/chevron1"/>
    <dgm:cxn modelId="{40AB88DB-89B8-4667-990D-EFADCA7DA34B}" type="presParOf" srcId="{681A4864-43B8-46A5-9C32-A4FA00464274}" destId="{A800F5BC-421F-4833-91A5-3BF0B3B16A70}" srcOrd="5" destOrd="0" presId="urn:microsoft.com/office/officeart/2005/8/layout/chevron1"/>
    <dgm:cxn modelId="{83B1661B-7A86-491D-A6FF-486644750208}" type="presParOf" srcId="{681A4864-43B8-46A5-9C32-A4FA00464274}" destId="{CE1D1C2B-3900-4E32-958B-AFDBF8507385}" srcOrd="6" destOrd="0" presId="urn:microsoft.com/office/officeart/2005/8/layout/chevron1"/>
    <dgm:cxn modelId="{9D095F5C-CBA9-428A-9D70-227D67196B1C}" type="presParOf" srcId="{681A4864-43B8-46A5-9C32-A4FA00464274}" destId="{E1D11C9E-122E-4A6F-BD85-01B405838261}" srcOrd="7" destOrd="0" presId="urn:microsoft.com/office/officeart/2005/8/layout/chevron1"/>
    <dgm:cxn modelId="{C0049FD9-B6B9-4C9C-A365-5012225ED839}" type="presParOf" srcId="{681A4864-43B8-46A5-9C32-A4FA00464274}" destId="{94EAA7B9-4E20-48B7-AC4C-4ABAE2798235}" srcOrd="8" destOrd="0" presId="urn:microsoft.com/office/officeart/2005/8/layout/chevron1"/>
    <dgm:cxn modelId="{6B04EB66-6EE6-4387-8A80-4D66B4370874}" type="presParOf" srcId="{681A4864-43B8-46A5-9C32-A4FA00464274}" destId="{1D5F051A-8206-47C0-AC5B-5B9B2EE80589}" srcOrd="9" destOrd="0" presId="urn:microsoft.com/office/officeart/2005/8/layout/chevron1"/>
    <dgm:cxn modelId="{078F57C3-0145-4274-9B1A-37C50C99B839}" type="presParOf" srcId="{681A4864-43B8-46A5-9C32-A4FA00464274}" destId="{B4D08016-F036-4980-86FB-FF9CF5D96CB7}" srcOrd="10" destOrd="0" presId="urn:microsoft.com/office/officeart/2005/8/layout/chevron1"/>
    <dgm:cxn modelId="{0558DD48-34B0-46D5-912E-FDF1311F5E65}" type="presParOf" srcId="{681A4864-43B8-46A5-9C32-A4FA00464274}" destId="{6C248B32-3F99-4B83-ABB7-E826983B9BDD}" srcOrd="11" destOrd="0" presId="urn:microsoft.com/office/officeart/2005/8/layout/chevron1"/>
    <dgm:cxn modelId="{208A3587-0A71-4C9D-BB95-D56D249B8C0E}" type="presParOf" srcId="{681A4864-43B8-46A5-9C32-A4FA00464274}" destId="{77E1B6AA-A67F-403E-99A0-95EA6831620E}" srcOrd="12" destOrd="0" presId="urn:microsoft.com/office/officeart/2005/8/layout/chevron1"/>
    <dgm:cxn modelId="{5DB235DC-077C-4A25-9664-08D729299F0F}" type="presParOf" srcId="{681A4864-43B8-46A5-9C32-A4FA00464274}" destId="{C38F5AC2-2565-4FF0-8B36-674CCE740C41}" srcOrd="13" destOrd="0" presId="urn:microsoft.com/office/officeart/2005/8/layout/chevron1"/>
    <dgm:cxn modelId="{CF207CCA-E507-4599-9ADD-A1A40B9D5C88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B3FB2EA-1F8A-4B92-976B-21A67713620C}" type="presOf" srcId="{0F6BAC5D-DF5C-424D-B2B4-AFA881F29892}" destId="{CE1D1C2B-3900-4E32-958B-AFDBF8507385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441EC0E9-4597-41B0-8A65-DA2721EA527A}" type="presOf" srcId="{729CC53A-0AD0-465C-971E-7615D4CADCEA}" destId="{77E1B6AA-A67F-403E-99A0-95EA6831620E}" srcOrd="0" destOrd="0" presId="urn:microsoft.com/office/officeart/2005/8/layout/chevron1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722889C4-1AD9-4A3B-B329-15E7910C4D26}" type="presOf" srcId="{33B29DC8-EACD-4D46-BE44-5AF9FE42E75F}" destId="{595A71C6-6967-4658-B453-9B7500DC55F3}" srcOrd="0" destOrd="0" presId="urn:microsoft.com/office/officeart/2005/8/layout/chevron1"/>
    <dgm:cxn modelId="{1D39E675-B8BE-496E-9DF4-0F25B34D8FDF}" type="presOf" srcId="{DFA8BA99-3885-453F-A4A0-87A7B8A7A6D3}" destId="{681A4864-43B8-46A5-9C32-A4FA00464274}" srcOrd="0" destOrd="0" presId="urn:microsoft.com/office/officeart/2005/8/layout/chevron1"/>
    <dgm:cxn modelId="{3B558071-D114-4065-AE2F-7A04F5941D8F}" type="presOf" srcId="{3ACB98FD-DC31-4AD9-A664-BE95DC031755}" destId="{B4D08016-F036-4980-86FB-FF9CF5D96CB7}" srcOrd="0" destOrd="0" presId="urn:microsoft.com/office/officeart/2005/8/layout/chevron1"/>
    <dgm:cxn modelId="{BDDDF17B-FD50-4635-A479-E89F19001371}" type="presOf" srcId="{92F89835-91D3-4298-8777-ADA1338A9C2C}" destId="{94EAA7B9-4E20-48B7-AC4C-4ABAE2798235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B1332372-C811-4BFF-A5AA-D57B33ED4141}" type="presOf" srcId="{5CCBBC74-4A60-41D0-9C03-90C5F22B389C}" destId="{4ADA76FC-DDF4-4F41-A09F-C2278C44310C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3A2F5788-B9CA-461A-9F24-8BC4C9832A1C}" type="presOf" srcId="{0B1162E3-79D7-48FE-A5DD-5015D516B46C}" destId="{76BF05A7-E425-4625-A357-4A900904DEB7}" srcOrd="0" destOrd="0" presId="urn:microsoft.com/office/officeart/2005/8/layout/chevron1"/>
    <dgm:cxn modelId="{A5FC3526-BBA1-48CC-8E7B-318520525F38}" type="presOf" srcId="{347F6770-5D20-461F-9AAB-30C189729ABC}" destId="{80F38899-2464-46EA-8AE5-8922035AAAC8}" srcOrd="0" destOrd="0" presId="urn:microsoft.com/office/officeart/2005/8/layout/chevron1"/>
    <dgm:cxn modelId="{8CB350BD-3CD5-4429-8E08-F96B84189B0F}" type="presParOf" srcId="{681A4864-43B8-46A5-9C32-A4FA00464274}" destId="{4ADA76FC-DDF4-4F41-A09F-C2278C44310C}" srcOrd="0" destOrd="0" presId="urn:microsoft.com/office/officeart/2005/8/layout/chevron1"/>
    <dgm:cxn modelId="{4F18D4D8-512F-4813-BF65-D9D5E5147F21}" type="presParOf" srcId="{681A4864-43B8-46A5-9C32-A4FA00464274}" destId="{E64BE9F4-FFE5-4FBB-AFA2-C5836B005176}" srcOrd="1" destOrd="0" presId="urn:microsoft.com/office/officeart/2005/8/layout/chevron1"/>
    <dgm:cxn modelId="{673CFD33-4442-455F-906F-02E7DDD1B6F6}" type="presParOf" srcId="{681A4864-43B8-46A5-9C32-A4FA00464274}" destId="{80F38899-2464-46EA-8AE5-8922035AAAC8}" srcOrd="2" destOrd="0" presId="urn:microsoft.com/office/officeart/2005/8/layout/chevron1"/>
    <dgm:cxn modelId="{1390409D-592E-4B3F-AEC6-F27438390646}" type="presParOf" srcId="{681A4864-43B8-46A5-9C32-A4FA00464274}" destId="{4B421533-4697-4C33-BB01-F965FF49836E}" srcOrd="3" destOrd="0" presId="urn:microsoft.com/office/officeart/2005/8/layout/chevron1"/>
    <dgm:cxn modelId="{827C7638-01C7-4275-BB01-23C99D6585F7}" type="presParOf" srcId="{681A4864-43B8-46A5-9C32-A4FA00464274}" destId="{595A71C6-6967-4658-B453-9B7500DC55F3}" srcOrd="4" destOrd="0" presId="urn:microsoft.com/office/officeart/2005/8/layout/chevron1"/>
    <dgm:cxn modelId="{A6A85034-815A-4AFE-ADDC-2F8E69EEC6C8}" type="presParOf" srcId="{681A4864-43B8-46A5-9C32-A4FA00464274}" destId="{A800F5BC-421F-4833-91A5-3BF0B3B16A70}" srcOrd="5" destOrd="0" presId="urn:microsoft.com/office/officeart/2005/8/layout/chevron1"/>
    <dgm:cxn modelId="{53C32736-51B1-43C0-A773-0720C3B2B071}" type="presParOf" srcId="{681A4864-43B8-46A5-9C32-A4FA00464274}" destId="{CE1D1C2B-3900-4E32-958B-AFDBF8507385}" srcOrd="6" destOrd="0" presId="urn:microsoft.com/office/officeart/2005/8/layout/chevron1"/>
    <dgm:cxn modelId="{308E3A30-1C7E-47C8-8D16-563919A04F93}" type="presParOf" srcId="{681A4864-43B8-46A5-9C32-A4FA00464274}" destId="{E1D11C9E-122E-4A6F-BD85-01B405838261}" srcOrd="7" destOrd="0" presId="urn:microsoft.com/office/officeart/2005/8/layout/chevron1"/>
    <dgm:cxn modelId="{2412DFA6-3E95-4427-94DA-F94D3CD09F56}" type="presParOf" srcId="{681A4864-43B8-46A5-9C32-A4FA00464274}" destId="{94EAA7B9-4E20-48B7-AC4C-4ABAE2798235}" srcOrd="8" destOrd="0" presId="urn:microsoft.com/office/officeart/2005/8/layout/chevron1"/>
    <dgm:cxn modelId="{A40A1DC4-2247-41A9-A4FE-CA9E2EF46490}" type="presParOf" srcId="{681A4864-43B8-46A5-9C32-A4FA00464274}" destId="{1D5F051A-8206-47C0-AC5B-5B9B2EE80589}" srcOrd="9" destOrd="0" presId="urn:microsoft.com/office/officeart/2005/8/layout/chevron1"/>
    <dgm:cxn modelId="{6E23DBC3-7E02-4B85-ADCB-25CB8B5CDFC0}" type="presParOf" srcId="{681A4864-43B8-46A5-9C32-A4FA00464274}" destId="{B4D08016-F036-4980-86FB-FF9CF5D96CB7}" srcOrd="10" destOrd="0" presId="urn:microsoft.com/office/officeart/2005/8/layout/chevron1"/>
    <dgm:cxn modelId="{674D99DB-65E8-4C87-A159-ACD3E481612C}" type="presParOf" srcId="{681A4864-43B8-46A5-9C32-A4FA00464274}" destId="{6C248B32-3F99-4B83-ABB7-E826983B9BDD}" srcOrd="11" destOrd="0" presId="urn:microsoft.com/office/officeart/2005/8/layout/chevron1"/>
    <dgm:cxn modelId="{24199EEB-481C-4554-AF96-2E5353189E5C}" type="presParOf" srcId="{681A4864-43B8-46A5-9C32-A4FA00464274}" destId="{77E1B6AA-A67F-403E-99A0-95EA6831620E}" srcOrd="12" destOrd="0" presId="urn:microsoft.com/office/officeart/2005/8/layout/chevron1"/>
    <dgm:cxn modelId="{70240E51-48BE-494A-AC6F-D00E95C7FB7C}" type="presParOf" srcId="{681A4864-43B8-46A5-9C32-A4FA00464274}" destId="{C38F5AC2-2565-4FF0-8B36-674CCE740C41}" srcOrd="13" destOrd="0" presId="urn:microsoft.com/office/officeart/2005/8/layout/chevron1"/>
    <dgm:cxn modelId="{D4F3E1F3-7EAD-4F8B-8AF1-7E6923AC0723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E7C5AFC0-F523-4889-871A-206375F6C485}" type="presOf" srcId="{33B29DC8-EACD-4D46-BE44-5AF9FE42E75F}" destId="{595A71C6-6967-4658-B453-9B7500DC55F3}" srcOrd="0" destOrd="0" presId="urn:microsoft.com/office/officeart/2005/8/layout/chevron1"/>
    <dgm:cxn modelId="{D05ABC6D-AAE7-4C2E-86D0-E86D48F1D814}" type="presOf" srcId="{729CC53A-0AD0-465C-971E-7615D4CADCEA}" destId="{77E1B6AA-A67F-403E-99A0-95EA6831620E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9EAF87F5-8ED3-4FF2-B8DE-25FB640A1F80}" type="presOf" srcId="{0F6BAC5D-DF5C-424D-B2B4-AFA881F29892}" destId="{CE1D1C2B-3900-4E32-958B-AFDBF8507385}" srcOrd="0" destOrd="0" presId="urn:microsoft.com/office/officeart/2005/8/layout/chevron1"/>
    <dgm:cxn modelId="{4D5FE641-0498-47B8-956E-BC691F930BB4}" type="presOf" srcId="{DFA8BA99-3885-453F-A4A0-87A7B8A7A6D3}" destId="{681A4864-43B8-46A5-9C32-A4FA00464274}" srcOrd="0" destOrd="0" presId="urn:microsoft.com/office/officeart/2005/8/layout/chevron1"/>
    <dgm:cxn modelId="{E25538D9-539F-4DBA-B0D7-961173647297}" type="presOf" srcId="{3ACB98FD-DC31-4AD9-A664-BE95DC031755}" destId="{B4D08016-F036-4980-86FB-FF9CF5D96CB7}" srcOrd="0" destOrd="0" presId="urn:microsoft.com/office/officeart/2005/8/layout/chevron1"/>
    <dgm:cxn modelId="{912C3E64-DEA8-4C57-B140-56C6370D77DA}" type="presOf" srcId="{92F89835-91D3-4298-8777-ADA1338A9C2C}" destId="{94EAA7B9-4E20-48B7-AC4C-4ABAE2798235}" srcOrd="0" destOrd="0" presId="urn:microsoft.com/office/officeart/2005/8/layout/chevron1"/>
    <dgm:cxn modelId="{7CFBE7BE-C6C6-45E8-A570-8990EDD36C1B}" type="presOf" srcId="{0B1162E3-79D7-48FE-A5DD-5015D516B46C}" destId="{76BF05A7-E425-4625-A357-4A900904DEB7}" srcOrd="0" destOrd="0" presId="urn:microsoft.com/office/officeart/2005/8/layout/chevron1"/>
    <dgm:cxn modelId="{C20E08C3-65AD-472E-A659-109742E9E78B}" type="presOf" srcId="{5CCBBC74-4A60-41D0-9C03-90C5F22B389C}" destId="{4ADA76FC-DDF4-4F41-A09F-C2278C44310C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BBA0C5DC-119D-4ED3-9BC6-63F960FC6183}" type="presOf" srcId="{347F6770-5D20-461F-9AAB-30C189729ABC}" destId="{80F38899-2464-46EA-8AE5-8922035AAAC8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1E38A040-F29C-46A8-8B9D-C9552B1E40E1}" type="presParOf" srcId="{681A4864-43B8-46A5-9C32-A4FA00464274}" destId="{4ADA76FC-DDF4-4F41-A09F-C2278C44310C}" srcOrd="0" destOrd="0" presId="urn:microsoft.com/office/officeart/2005/8/layout/chevron1"/>
    <dgm:cxn modelId="{26D862B4-8823-44AC-B6DF-811B17104120}" type="presParOf" srcId="{681A4864-43B8-46A5-9C32-A4FA00464274}" destId="{E64BE9F4-FFE5-4FBB-AFA2-C5836B005176}" srcOrd="1" destOrd="0" presId="urn:microsoft.com/office/officeart/2005/8/layout/chevron1"/>
    <dgm:cxn modelId="{31621767-72D1-458C-80C3-394D89167BF2}" type="presParOf" srcId="{681A4864-43B8-46A5-9C32-A4FA00464274}" destId="{80F38899-2464-46EA-8AE5-8922035AAAC8}" srcOrd="2" destOrd="0" presId="urn:microsoft.com/office/officeart/2005/8/layout/chevron1"/>
    <dgm:cxn modelId="{80813A82-210E-4A16-B0F3-1E06E4D0C846}" type="presParOf" srcId="{681A4864-43B8-46A5-9C32-A4FA00464274}" destId="{4B421533-4697-4C33-BB01-F965FF49836E}" srcOrd="3" destOrd="0" presId="urn:microsoft.com/office/officeart/2005/8/layout/chevron1"/>
    <dgm:cxn modelId="{30846853-99E7-49A1-A695-F73DC90B07E5}" type="presParOf" srcId="{681A4864-43B8-46A5-9C32-A4FA00464274}" destId="{595A71C6-6967-4658-B453-9B7500DC55F3}" srcOrd="4" destOrd="0" presId="urn:microsoft.com/office/officeart/2005/8/layout/chevron1"/>
    <dgm:cxn modelId="{69F09795-0BFE-42F3-8F6D-2FADD1B852D9}" type="presParOf" srcId="{681A4864-43B8-46A5-9C32-A4FA00464274}" destId="{A800F5BC-421F-4833-91A5-3BF0B3B16A70}" srcOrd="5" destOrd="0" presId="urn:microsoft.com/office/officeart/2005/8/layout/chevron1"/>
    <dgm:cxn modelId="{37025EFF-1125-491B-9393-2426313BADEF}" type="presParOf" srcId="{681A4864-43B8-46A5-9C32-A4FA00464274}" destId="{CE1D1C2B-3900-4E32-958B-AFDBF8507385}" srcOrd="6" destOrd="0" presId="urn:microsoft.com/office/officeart/2005/8/layout/chevron1"/>
    <dgm:cxn modelId="{3CE52637-3083-44D3-8E26-94726D072BA5}" type="presParOf" srcId="{681A4864-43B8-46A5-9C32-A4FA00464274}" destId="{E1D11C9E-122E-4A6F-BD85-01B405838261}" srcOrd="7" destOrd="0" presId="urn:microsoft.com/office/officeart/2005/8/layout/chevron1"/>
    <dgm:cxn modelId="{4AB68364-A7F1-4C1C-BAE6-5F5E0C21C600}" type="presParOf" srcId="{681A4864-43B8-46A5-9C32-A4FA00464274}" destId="{94EAA7B9-4E20-48B7-AC4C-4ABAE2798235}" srcOrd="8" destOrd="0" presId="urn:microsoft.com/office/officeart/2005/8/layout/chevron1"/>
    <dgm:cxn modelId="{CDA6D301-F205-4F9F-B7B3-5B2AD1AB5CFE}" type="presParOf" srcId="{681A4864-43B8-46A5-9C32-A4FA00464274}" destId="{1D5F051A-8206-47C0-AC5B-5B9B2EE80589}" srcOrd="9" destOrd="0" presId="urn:microsoft.com/office/officeart/2005/8/layout/chevron1"/>
    <dgm:cxn modelId="{A76D963C-C7C7-4BD8-946A-20CBB1FA0EB1}" type="presParOf" srcId="{681A4864-43B8-46A5-9C32-A4FA00464274}" destId="{B4D08016-F036-4980-86FB-FF9CF5D96CB7}" srcOrd="10" destOrd="0" presId="urn:microsoft.com/office/officeart/2005/8/layout/chevron1"/>
    <dgm:cxn modelId="{EB6DED10-8750-4FBA-B5CE-798E41D682D7}" type="presParOf" srcId="{681A4864-43B8-46A5-9C32-A4FA00464274}" destId="{6C248B32-3F99-4B83-ABB7-E826983B9BDD}" srcOrd="11" destOrd="0" presId="urn:microsoft.com/office/officeart/2005/8/layout/chevron1"/>
    <dgm:cxn modelId="{952C769C-008E-4348-9A52-EF7E68017526}" type="presParOf" srcId="{681A4864-43B8-46A5-9C32-A4FA00464274}" destId="{77E1B6AA-A67F-403E-99A0-95EA6831620E}" srcOrd="12" destOrd="0" presId="urn:microsoft.com/office/officeart/2005/8/layout/chevron1"/>
    <dgm:cxn modelId="{72290E5F-C7A4-4C88-8F70-4C963D4BB16B}" type="presParOf" srcId="{681A4864-43B8-46A5-9C32-A4FA00464274}" destId="{C38F5AC2-2565-4FF0-8B36-674CCE740C41}" srcOrd="13" destOrd="0" presId="urn:microsoft.com/office/officeart/2005/8/layout/chevron1"/>
    <dgm:cxn modelId="{BADCDF4C-F4F0-4F98-AC12-0987353B3B23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1D8617E4-259D-4CE3-8E93-49018491E959}" type="presOf" srcId="{729CC53A-0AD0-465C-971E-7615D4CADCEA}" destId="{77E1B6AA-A67F-403E-99A0-95EA6831620E}" srcOrd="0" destOrd="0" presId="urn:microsoft.com/office/officeart/2005/8/layout/chevron1"/>
    <dgm:cxn modelId="{3B2D7EC6-5D21-452D-8173-5B5CF8A6DFC3}" type="presOf" srcId="{347F6770-5D20-461F-9AAB-30C189729ABC}" destId="{80F38899-2464-46EA-8AE5-8922035AAAC8}" srcOrd="0" destOrd="0" presId="urn:microsoft.com/office/officeart/2005/8/layout/chevron1"/>
    <dgm:cxn modelId="{BEBA1F52-9381-40E9-BFB0-7EFCCC9E41DA}" type="presOf" srcId="{5CCBBC74-4A60-41D0-9C03-90C5F22B389C}" destId="{4ADA76FC-DDF4-4F41-A09F-C2278C44310C}" srcOrd="0" destOrd="0" presId="urn:microsoft.com/office/officeart/2005/8/layout/chevron1"/>
    <dgm:cxn modelId="{0C6B3B8C-E9CA-4BF8-BE08-38AE0AA718F5}" type="presOf" srcId="{DFA8BA99-3885-453F-A4A0-87A7B8A7A6D3}" destId="{681A4864-43B8-46A5-9C32-A4FA00464274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E016499B-2661-49CE-8915-95436DC77FBD}" type="presOf" srcId="{33B29DC8-EACD-4D46-BE44-5AF9FE42E75F}" destId="{595A71C6-6967-4658-B453-9B7500DC55F3}" srcOrd="0" destOrd="0" presId="urn:microsoft.com/office/officeart/2005/8/layout/chevron1"/>
    <dgm:cxn modelId="{C45FC206-53F1-439F-9FA7-4A3F3F3AB363}" type="presOf" srcId="{0B1162E3-79D7-48FE-A5DD-5015D516B46C}" destId="{76BF05A7-E425-4625-A357-4A900904DEB7}" srcOrd="0" destOrd="0" presId="urn:microsoft.com/office/officeart/2005/8/layout/chevron1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58F041D8-CDEF-4D8A-B8EE-A54E06D24DC0}" type="presOf" srcId="{3ACB98FD-DC31-4AD9-A664-BE95DC031755}" destId="{B4D08016-F036-4980-86FB-FF9CF5D96CB7}" srcOrd="0" destOrd="0" presId="urn:microsoft.com/office/officeart/2005/8/layout/chevron1"/>
    <dgm:cxn modelId="{0EE24CC3-6977-4A5F-B786-42E4B8A950CF}" type="presOf" srcId="{92F89835-91D3-4298-8777-ADA1338A9C2C}" destId="{94EAA7B9-4E20-48B7-AC4C-4ABAE2798235}" srcOrd="0" destOrd="0" presId="urn:microsoft.com/office/officeart/2005/8/layout/chevron1"/>
    <dgm:cxn modelId="{43830489-FEB5-4606-B593-23CAA988E6EC}" type="presOf" srcId="{0F6BAC5D-DF5C-424D-B2B4-AFA881F29892}" destId="{CE1D1C2B-3900-4E32-958B-AFDBF8507385}" srcOrd="0" destOrd="0" presId="urn:microsoft.com/office/officeart/2005/8/layout/chevron1"/>
    <dgm:cxn modelId="{43297D40-8931-4471-AC61-1F89AF98C3EA}" type="presParOf" srcId="{681A4864-43B8-46A5-9C32-A4FA00464274}" destId="{4ADA76FC-DDF4-4F41-A09F-C2278C44310C}" srcOrd="0" destOrd="0" presId="urn:microsoft.com/office/officeart/2005/8/layout/chevron1"/>
    <dgm:cxn modelId="{2DC3BC04-7882-47B5-8500-8D0B533E7330}" type="presParOf" srcId="{681A4864-43B8-46A5-9C32-A4FA00464274}" destId="{E64BE9F4-FFE5-4FBB-AFA2-C5836B005176}" srcOrd="1" destOrd="0" presId="urn:microsoft.com/office/officeart/2005/8/layout/chevron1"/>
    <dgm:cxn modelId="{503BCE29-F70A-4D6D-A37C-6F00910E6316}" type="presParOf" srcId="{681A4864-43B8-46A5-9C32-A4FA00464274}" destId="{80F38899-2464-46EA-8AE5-8922035AAAC8}" srcOrd="2" destOrd="0" presId="urn:microsoft.com/office/officeart/2005/8/layout/chevron1"/>
    <dgm:cxn modelId="{B8348E4B-8351-46B2-983B-8544CA9E96DB}" type="presParOf" srcId="{681A4864-43B8-46A5-9C32-A4FA00464274}" destId="{4B421533-4697-4C33-BB01-F965FF49836E}" srcOrd="3" destOrd="0" presId="urn:microsoft.com/office/officeart/2005/8/layout/chevron1"/>
    <dgm:cxn modelId="{42495488-FDFD-4FB7-9853-10A89EA19E09}" type="presParOf" srcId="{681A4864-43B8-46A5-9C32-A4FA00464274}" destId="{595A71C6-6967-4658-B453-9B7500DC55F3}" srcOrd="4" destOrd="0" presId="urn:microsoft.com/office/officeart/2005/8/layout/chevron1"/>
    <dgm:cxn modelId="{16C34A23-B34C-4CD6-929D-0877C4A3EEA5}" type="presParOf" srcId="{681A4864-43B8-46A5-9C32-A4FA00464274}" destId="{A800F5BC-421F-4833-91A5-3BF0B3B16A70}" srcOrd="5" destOrd="0" presId="urn:microsoft.com/office/officeart/2005/8/layout/chevron1"/>
    <dgm:cxn modelId="{A7D6D7BD-6881-49D8-AEFC-EA991666D05E}" type="presParOf" srcId="{681A4864-43B8-46A5-9C32-A4FA00464274}" destId="{CE1D1C2B-3900-4E32-958B-AFDBF8507385}" srcOrd="6" destOrd="0" presId="urn:microsoft.com/office/officeart/2005/8/layout/chevron1"/>
    <dgm:cxn modelId="{1FAF8D2C-1FEA-4F41-89C3-F201E7D4A3AF}" type="presParOf" srcId="{681A4864-43B8-46A5-9C32-A4FA00464274}" destId="{E1D11C9E-122E-4A6F-BD85-01B405838261}" srcOrd="7" destOrd="0" presId="urn:microsoft.com/office/officeart/2005/8/layout/chevron1"/>
    <dgm:cxn modelId="{26B27BD8-6CB5-41A4-A1FC-FF88F288ADFD}" type="presParOf" srcId="{681A4864-43B8-46A5-9C32-A4FA00464274}" destId="{94EAA7B9-4E20-48B7-AC4C-4ABAE2798235}" srcOrd="8" destOrd="0" presId="urn:microsoft.com/office/officeart/2005/8/layout/chevron1"/>
    <dgm:cxn modelId="{6FA95DE3-9874-431D-82FB-EA47CC211CD3}" type="presParOf" srcId="{681A4864-43B8-46A5-9C32-A4FA00464274}" destId="{1D5F051A-8206-47C0-AC5B-5B9B2EE80589}" srcOrd="9" destOrd="0" presId="urn:microsoft.com/office/officeart/2005/8/layout/chevron1"/>
    <dgm:cxn modelId="{4E48A719-3877-4F40-88AF-2A7D4B7812A5}" type="presParOf" srcId="{681A4864-43B8-46A5-9C32-A4FA00464274}" destId="{B4D08016-F036-4980-86FB-FF9CF5D96CB7}" srcOrd="10" destOrd="0" presId="urn:microsoft.com/office/officeart/2005/8/layout/chevron1"/>
    <dgm:cxn modelId="{D4D722DF-EE6F-41F9-A1F9-9DC5A77DD0FC}" type="presParOf" srcId="{681A4864-43B8-46A5-9C32-A4FA00464274}" destId="{6C248B32-3F99-4B83-ABB7-E826983B9BDD}" srcOrd="11" destOrd="0" presId="urn:microsoft.com/office/officeart/2005/8/layout/chevron1"/>
    <dgm:cxn modelId="{3B4187C4-C27C-4250-A0BF-BE7345953C88}" type="presParOf" srcId="{681A4864-43B8-46A5-9C32-A4FA00464274}" destId="{77E1B6AA-A67F-403E-99A0-95EA6831620E}" srcOrd="12" destOrd="0" presId="urn:microsoft.com/office/officeart/2005/8/layout/chevron1"/>
    <dgm:cxn modelId="{C8238E74-5921-4A22-A0A8-8ADD9E37F5DB}" type="presParOf" srcId="{681A4864-43B8-46A5-9C32-A4FA00464274}" destId="{C38F5AC2-2565-4FF0-8B36-674CCE740C41}" srcOrd="13" destOrd="0" presId="urn:microsoft.com/office/officeart/2005/8/layout/chevron1"/>
    <dgm:cxn modelId="{6EDFBF99-3BB6-4264-8687-940EFEECD5B7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2206CB72-64E0-4506-B230-56DC49329CBC}" type="presOf" srcId="{729CC53A-0AD0-465C-971E-7615D4CADCEA}" destId="{77E1B6AA-A67F-403E-99A0-95EA6831620E}" srcOrd="0" destOrd="0" presId="urn:microsoft.com/office/officeart/2005/8/layout/chevron1"/>
    <dgm:cxn modelId="{1B55A276-CC67-43C6-9E01-73C211F3E802}" type="presOf" srcId="{33B29DC8-EACD-4D46-BE44-5AF9FE42E75F}" destId="{595A71C6-6967-4658-B453-9B7500DC55F3}" srcOrd="0" destOrd="0" presId="urn:microsoft.com/office/officeart/2005/8/layout/chevron1"/>
    <dgm:cxn modelId="{36C7F45E-03E7-4365-A89B-56267778796F}" type="presOf" srcId="{0B1162E3-79D7-48FE-A5DD-5015D516B46C}" destId="{76BF05A7-E425-4625-A357-4A900904DEB7}" srcOrd="0" destOrd="0" presId="urn:microsoft.com/office/officeart/2005/8/layout/chevron1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DA17F10D-F171-4FE8-AAF2-33C20DE0102C}" type="presOf" srcId="{DFA8BA99-3885-453F-A4A0-87A7B8A7A6D3}" destId="{681A4864-43B8-46A5-9C32-A4FA00464274}" srcOrd="0" destOrd="0" presId="urn:microsoft.com/office/officeart/2005/8/layout/chevron1"/>
    <dgm:cxn modelId="{A1679DA8-6B82-4E84-8397-3D65DCF8A8D2}" type="presOf" srcId="{347F6770-5D20-461F-9AAB-30C189729ABC}" destId="{80F38899-2464-46EA-8AE5-8922035AAAC8}" srcOrd="0" destOrd="0" presId="urn:microsoft.com/office/officeart/2005/8/layout/chevron1"/>
    <dgm:cxn modelId="{E1C1D150-0E84-423A-8683-033315C4A248}" type="presOf" srcId="{3ACB98FD-DC31-4AD9-A664-BE95DC031755}" destId="{B4D08016-F036-4980-86FB-FF9CF5D96CB7}" srcOrd="0" destOrd="0" presId="urn:microsoft.com/office/officeart/2005/8/layout/chevron1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6CCE48E8-B305-4245-8E9E-5D8819D1D957}" type="presOf" srcId="{5CCBBC74-4A60-41D0-9C03-90C5F22B389C}" destId="{4ADA76FC-DDF4-4F41-A09F-C2278C44310C}" srcOrd="0" destOrd="0" presId="urn:microsoft.com/office/officeart/2005/8/layout/chevron1"/>
    <dgm:cxn modelId="{D61A9191-553F-4B56-8B5E-B0BE21986C0F}" type="presOf" srcId="{92F89835-91D3-4298-8777-ADA1338A9C2C}" destId="{94EAA7B9-4E20-48B7-AC4C-4ABAE2798235}" srcOrd="0" destOrd="0" presId="urn:microsoft.com/office/officeart/2005/8/layout/chevron1"/>
    <dgm:cxn modelId="{CB95D8E2-E97E-4243-A3D8-EC8996FE5F53}" type="presOf" srcId="{0F6BAC5D-DF5C-424D-B2B4-AFA881F29892}" destId="{CE1D1C2B-3900-4E32-958B-AFDBF8507385}" srcOrd="0" destOrd="0" presId="urn:microsoft.com/office/officeart/2005/8/layout/chevron1"/>
    <dgm:cxn modelId="{4809A7FC-725A-4E96-B2EA-8ECCE1089033}" type="presParOf" srcId="{681A4864-43B8-46A5-9C32-A4FA00464274}" destId="{4ADA76FC-DDF4-4F41-A09F-C2278C44310C}" srcOrd="0" destOrd="0" presId="urn:microsoft.com/office/officeart/2005/8/layout/chevron1"/>
    <dgm:cxn modelId="{3ED2A6C2-E966-4172-A07C-8A6F5A3C160F}" type="presParOf" srcId="{681A4864-43B8-46A5-9C32-A4FA00464274}" destId="{E64BE9F4-FFE5-4FBB-AFA2-C5836B005176}" srcOrd="1" destOrd="0" presId="urn:microsoft.com/office/officeart/2005/8/layout/chevron1"/>
    <dgm:cxn modelId="{D98BF7E1-F950-4491-848C-FBD13BCE8D94}" type="presParOf" srcId="{681A4864-43B8-46A5-9C32-A4FA00464274}" destId="{80F38899-2464-46EA-8AE5-8922035AAAC8}" srcOrd="2" destOrd="0" presId="urn:microsoft.com/office/officeart/2005/8/layout/chevron1"/>
    <dgm:cxn modelId="{62360681-CDAB-41AD-9446-EB0DB004BCE1}" type="presParOf" srcId="{681A4864-43B8-46A5-9C32-A4FA00464274}" destId="{4B421533-4697-4C33-BB01-F965FF49836E}" srcOrd="3" destOrd="0" presId="urn:microsoft.com/office/officeart/2005/8/layout/chevron1"/>
    <dgm:cxn modelId="{846942B1-9D10-41CA-A1AF-CCD95985F110}" type="presParOf" srcId="{681A4864-43B8-46A5-9C32-A4FA00464274}" destId="{595A71C6-6967-4658-B453-9B7500DC55F3}" srcOrd="4" destOrd="0" presId="urn:microsoft.com/office/officeart/2005/8/layout/chevron1"/>
    <dgm:cxn modelId="{996F4BCC-9416-4D7D-8CD4-37657DF08B12}" type="presParOf" srcId="{681A4864-43B8-46A5-9C32-A4FA00464274}" destId="{A800F5BC-421F-4833-91A5-3BF0B3B16A70}" srcOrd="5" destOrd="0" presId="urn:microsoft.com/office/officeart/2005/8/layout/chevron1"/>
    <dgm:cxn modelId="{738BE23F-A43C-4654-8631-29B23CC2FB66}" type="presParOf" srcId="{681A4864-43B8-46A5-9C32-A4FA00464274}" destId="{CE1D1C2B-3900-4E32-958B-AFDBF8507385}" srcOrd="6" destOrd="0" presId="urn:microsoft.com/office/officeart/2005/8/layout/chevron1"/>
    <dgm:cxn modelId="{55DC3E6B-9ED3-4634-BC25-E2FEED9AC70F}" type="presParOf" srcId="{681A4864-43B8-46A5-9C32-A4FA00464274}" destId="{E1D11C9E-122E-4A6F-BD85-01B405838261}" srcOrd="7" destOrd="0" presId="urn:microsoft.com/office/officeart/2005/8/layout/chevron1"/>
    <dgm:cxn modelId="{3E857AFE-2789-4033-9684-A42D948989BB}" type="presParOf" srcId="{681A4864-43B8-46A5-9C32-A4FA00464274}" destId="{94EAA7B9-4E20-48B7-AC4C-4ABAE2798235}" srcOrd="8" destOrd="0" presId="urn:microsoft.com/office/officeart/2005/8/layout/chevron1"/>
    <dgm:cxn modelId="{3710E58A-1FA2-42DD-964F-3140772AEE13}" type="presParOf" srcId="{681A4864-43B8-46A5-9C32-A4FA00464274}" destId="{1D5F051A-8206-47C0-AC5B-5B9B2EE80589}" srcOrd="9" destOrd="0" presId="urn:microsoft.com/office/officeart/2005/8/layout/chevron1"/>
    <dgm:cxn modelId="{8CAB85F9-5EB5-47E1-A2D5-ED6AC691B823}" type="presParOf" srcId="{681A4864-43B8-46A5-9C32-A4FA00464274}" destId="{B4D08016-F036-4980-86FB-FF9CF5D96CB7}" srcOrd="10" destOrd="0" presId="urn:microsoft.com/office/officeart/2005/8/layout/chevron1"/>
    <dgm:cxn modelId="{647A0CB2-4795-4011-B79C-DA4CD2F2F439}" type="presParOf" srcId="{681A4864-43B8-46A5-9C32-A4FA00464274}" destId="{6C248B32-3F99-4B83-ABB7-E826983B9BDD}" srcOrd="11" destOrd="0" presId="urn:microsoft.com/office/officeart/2005/8/layout/chevron1"/>
    <dgm:cxn modelId="{69FFA6AC-DCB5-46FB-96A5-447B08CAB86B}" type="presParOf" srcId="{681A4864-43B8-46A5-9C32-A4FA00464274}" destId="{77E1B6AA-A67F-403E-99A0-95EA6831620E}" srcOrd="12" destOrd="0" presId="urn:microsoft.com/office/officeart/2005/8/layout/chevron1"/>
    <dgm:cxn modelId="{C1B2C427-D9D0-4324-A16A-35E7B6C73710}" type="presParOf" srcId="{681A4864-43B8-46A5-9C32-A4FA00464274}" destId="{C38F5AC2-2565-4FF0-8B36-674CCE740C41}" srcOrd="13" destOrd="0" presId="urn:microsoft.com/office/officeart/2005/8/layout/chevron1"/>
    <dgm:cxn modelId="{97692F9E-CFB5-4389-9304-F8D109B29A3B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92EFD745-A2D7-4754-85C3-C009D4C9701B}" type="presOf" srcId="{5CCBBC74-4A60-41D0-9C03-90C5F22B389C}" destId="{4ADA76FC-DDF4-4F41-A09F-C2278C44310C}" srcOrd="0" destOrd="0" presId="urn:microsoft.com/office/officeart/2005/8/layout/chevron1"/>
    <dgm:cxn modelId="{46E5EF26-010E-4349-A3DD-43F3246B81A0}" type="presOf" srcId="{33B29DC8-EACD-4D46-BE44-5AF9FE42E75F}" destId="{595A71C6-6967-4658-B453-9B7500DC55F3}" srcOrd="0" destOrd="0" presId="urn:microsoft.com/office/officeart/2005/8/layout/chevron1"/>
    <dgm:cxn modelId="{26CE27D9-FB35-4C48-9ADD-0B67A71A8553}" type="presOf" srcId="{92F89835-91D3-4298-8777-ADA1338A9C2C}" destId="{94EAA7B9-4E20-48B7-AC4C-4ABAE2798235}" srcOrd="0" destOrd="0" presId="urn:microsoft.com/office/officeart/2005/8/layout/chevron1"/>
    <dgm:cxn modelId="{90BBE126-504A-43CF-85C1-9772BE7377AF}" type="presOf" srcId="{3ACB98FD-DC31-4AD9-A664-BE95DC031755}" destId="{B4D08016-F036-4980-86FB-FF9CF5D96CB7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0A92E65F-9632-4845-85CD-6814F42BF399}" type="presOf" srcId="{0B1162E3-79D7-48FE-A5DD-5015D516B46C}" destId="{76BF05A7-E425-4625-A357-4A900904DEB7}" srcOrd="0" destOrd="0" presId="urn:microsoft.com/office/officeart/2005/8/layout/chevron1"/>
    <dgm:cxn modelId="{7007BE60-5E41-4ED3-960A-0D3C8E9993ED}" type="presOf" srcId="{729CC53A-0AD0-465C-971E-7615D4CADCEA}" destId="{77E1B6AA-A67F-403E-99A0-95EA6831620E}" srcOrd="0" destOrd="0" presId="urn:microsoft.com/office/officeart/2005/8/layout/chevron1"/>
    <dgm:cxn modelId="{1B12F0E5-24AC-4C0B-86D8-2820962D0D26}" type="presOf" srcId="{347F6770-5D20-461F-9AAB-30C189729ABC}" destId="{80F38899-2464-46EA-8AE5-8922035AAAC8}" srcOrd="0" destOrd="0" presId="urn:microsoft.com/office/officeart/2005/8/layout/chevron1"/>
    <dgm:cxn modelId="{CB88A911-5A4E-438C-93F2-F02234CDB2D8}" type="presOf" srcId="{0F6BAC5D-DF5C-424D-B2B4-AFA881F29892}" destId="{CE1D1C2B-3900-4E32-958B-AFDBF8507385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24E2B287-0CE9-45F1-912B-EC9C82B5394B}" type="presOf" srcId="{DFA8BA99-3885-453F-A4A0-87A7B8A7A6D3}" destId="{681A4864-43B8-46A5-9C32-A4FA00464274}" srcOrd="0" destOrd="0" presId="urn:microsoft.com/office/officeart/2005/8/layout/chevron1"/>
    <dgm:cxn modelId="{1E44DDFF-D834-436C-A5FA-248AEFE29DE2}" type="presParOf" srcId="{681A4864-43B8-46A5-9C32-A4FA00464274}" destId="{4ADA76FC-DDF4-4F41-A09F-C2278C44310C}" srcOrd="0" destOrd="0" presId="urn:microsoft.com/office/officeart/2005/8/layout/chevron1"/>
    <dgm:cxn modelId="{53BEC66E-2A9B-4EDB-A398-600DF2BFF473}" type="presParOf" srcId="{681A4864-43B8-46A5-9C32-A4FA00464274}" destId="{E64BE9F4-FFE5-4FBB-AFA2-C5836B005176}" srcOrd="1" destOrd="0" presId="urn:microsoft.com/office/officeart/2005/8/layout/chevron1"/>
    <dgm:cxn modelId="{E7C93F8D-08A4-4B98-90E7-BC037FEE3376}" type="presParOf" srcId="{681A4864-43B8-46A5-9C32-A4FA00464274}" destId="{80F38899-2464-46EA-8AE5-8922035AAAC8}" srcOrd="2" destOrd="0" presId="urn:microsoft.com/office/officeart/2005/8/layout/chevron1"/>
    <dgm:cxn modelId="{182C14F2-81BA-484E-A688-BCA0532C1937}" type="presParOf" srcId="{681A4864-43B8-46A5-9C32-A4FA00464274}" destId="{4B421533-4697-4C33-BB01-F965FF49836E}" srcOrd="3" destOrd="0" presId="urn:microsoft.com/office/officeart/2005/8/layout/chevron1"/>
    <dgm:cxn modelId="{686B05EA-3B97-421D-A400-75F2CBDBC1D0}" type="presParOf" srcId="{681A4864-43B8-46A5-9C32-A4FA00464274}" destId="{595A71C6-6967-4658-B453-9B7500DC55F3}" srcOrd="4" destOrd="0" presId="urn:microsoft.com/office/officeart/2005/8/layout/chevron1"/>
    <dgm:cxn modelId="{03F9A93B-AF4A-4AD0-B9D3-A9E914DE2008}" type="presParOf" srcId="{681A4864-43B8-46A5-9C32-A4FA00464274}" destId="{A800F5BC-421F-4833-91A5-3BF0B3B16A70}" srcOrd="5" destOrd="0" presId="urn:microsoft.com/office/officeart/2005/8/layout/chevron1"/>
    <dgm:cxn modelId="{5EBA2CBB-FBBC-4A04-95A9-5A2D167D96AE}" type="presParOf" srcId="{681A4864-43B8-46A5-9C32-A4FA00464274}" destId="{CE1D1C2B-3900-4E32-958B-AFDBF8507385}" srcOrd="6" destOrd="0" presId="urn:microsoft.com/office/officeart/2005/8/layout/chevron1"/>
    <dgm:cxn modelId="{7200F7BB-61B9-49C4-8AF1-2FC37C43E8F2}" type="presParOf" srcId="{681A4864-43B8-46A5-9C32-A4FA00464274}" destId="{E1D11C9E-122E-4A6F-BD85-01B405838261}" srcOrd="7" destOrd="0" presId="urn:microsoft.com/office/officeart/2005/8/layout/chevron1"/>
    <dgm:cxn modelId="{575ACBB0-1229-45BF-A460-6970CB889711}" type="presParOf" srcId="{681A4864-43B8-46A5-9C32-A4FA00464274}" destId="{94EAA7B9-4E20-48B7-AC4C-4ABAE2798235}" srcOrd="8" destOrd="0" presId="urn:microsoft.com/office/officeart/2005/8/layout/chevron1"/>
    <dgm:cxn modelId="{DF0251EE-93DF-4C89-B66B-5EFCB7CC678F}" type="presParOf" srcId="{681A4864-43B8-46A5-9C32-A4FA00464274}" destId="{1D5F051A-8206-47C0-AC5B-5B9B2EE80589}" srcOrd="9" destOrd="0" presId="urn:microsoft.com/office/officeart/2005/8/layout/chevron1"/>
    <dgm:cxn modelId="{A93407E4-B6E2-43E2-8E51-78B5E1D8AA58}" type="presParOf" srcId="{681A4864-43B8-46A5-9C32-A4FA00464274}" destId="{B4D08016-F036-4980-86FB-FF9CF5D96CB7}" srcOrd="10" destOrd="0" presId="urn:microsoft.com/office/officeart/2005/8/layout/chevron1"/>
    <dgm:cxn modelId="{D43FA64A-D4CF-42A1-9580-8F574FE9C449}" type="presParOf" srcId="{681A4864-43B8-46A5-9C32-A4FA00464274}" destId="{6C248B32-3F99-4B83-ABB7-E826983B9BDD}" srcOrd="11" destOrd="0" presId="urn:microsoft.com/office/officeart/2005/8/layout/chevron1"/>
    <dgm:cxn modelId="{B879DB58-C232-4C21-95BD-AAE88039073B}" type="presParOf" srcId="{681A4864-43B8-46A5-9C32-A4FA00464274}" destId="{77E1B6AA-A67F-403E-99A0-95EA6831620E}" srcOrd="12" destOrd="0" presId="urn:microsoft.com/office/officeart/2005/8/layout/chevron1"/>
    <dgm:cxn modelId="{FB50D9A0-5206-4B13-985D-99617157F5DB}" type="presParOf" srcId="{681A4864-43B8-46A5-9C32-A4FA00464274}" destId="{C38F5AC2-2565-4FF0-8B36-674CCE740C41}" srcOrd="13" destOrd="0" presId="urn:microsoft.com/office/officeart/2005/8/layout/chevron1"/>
    <dgm:cxn modelId="{DD9FEFFF-A1AB-434B-889E-04406D298DA9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27DB5551-8946-4C4D-93CC-6DBF9839AF78}" type="presOf" srcId="{92F89835-91D3-4298-8777-ADA1338A9C2C}" destId="{94EAA7B9-4E20-48B7-AC4C-4ABAE2798235}" srcOrd="0" destOrd="0" presId="urn:microsoft.com/office/officeart/2005/8/layout/chevron1"/>
    <dgm:cxn modelId="{EC74D931-A2E3-4437-99C7-586977C28A51}" type="presOf" srcId="{DFA8BA99-3885-453F-A4A0-87A7B8A7A6D3}" destId="{681A4864-43B8-46A5-9C32-A4FA00464274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17C113F0-DB64-4B64-B4F7-E343DF0B00E8}" type="presOf" srcId="{347F6770-5D20-461F-9AAB-30C189729ABC}" destId="{80F38899-2464-46EA-8AE5-8922035AAAC8}" srcOrd="0" destOrd="0" presId="urn:microsoft.com/office/officeart/2005/8/layout/chevron1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32AFB2E4-2270-4290-A112-9BCB63F83C5B}" type="presOf" srcId="{3ACB98FD-DC31-4AD9-A664-BE95DC031755}" destId="{B4D08016-F036-4980-86FB-FF9CF5D96CB7}" srcOrd="0" destOrd="0" presId="urn:microsoft.com/office/officeart/2005/8/layout/chevron1"/>
    <dgm:cxn modelId="{EBC29799-C515-472B-AB94-1283BF702F4A}" type="presOf" srcId="{5CCBBC74-4A60-41D0-9C03-90C5F22B389C}" destId="{4ADA76FC-DDF4-4F41-A09F-C2278C44310C}" srcOrd="0" destOrd="0" presId="urn:microsoft.com/office/officeart/2005/8/layout/chevron1"/>
    <dgm:cxn modelId="{D4DE227A-783E-4E03-B9C2-BDE4846AF2FE}" type="presOf" srcId="{0F6BAC5D-DF5C-424D-B2B4-AFA881F29892}" destId="{CE1D1C2B-3900-4E32-958B-AFDBF8507385}" srcOrd="0" destOrd="0" presId="urn:microsoft.com/office/officeart/2005/8/layout/chevron1"/>
    <dgm:cxn modelId="{65F56FDF-A99F-4E3A-8B55-D48FB10C2649}" type="presOf" srcId="{33B29DC8-EACD-4D46-BE44-5AF9FE42E75F}" destId="{595A71C6-6967-4658-B453-9B7500DC55F3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B31BDBE9-9454-4A62-9DD5-04B885EE7197}" type="presOf" srcId="{0B1162E3-79D7-48FE-A5DD-5015D516B46C}" destId="{76BF05A7-E425-4625-A357-4A900904DEB7}" srcOrd="0" destOrd="0" presId="urn:microsoft.com/office/officeart/2005/8/layout/chevron1"/>
    <dgm:cxn modelId="{62690BC9-778D-4805-AAD6-BB5C558C839B}" type="presOf" srcId="{729CC53A-0AD0-465C-971E-7615D4CADCEA}" destId="{77E1B6AA-A67F-403E-99A0-95EA6831620E}" srcOrd="0" destOrd="0" presId="urn:microsoft.com/office/officeart/2005/8/layout/chevron1"/>
    <dgm:cxn modelId="{3F4EA641-4310-41E9-9160-7F4C5A7557E5}" type="presParOf" srcId="{681A4864-43B8-46A5-9C32-A4FA00464274}" destId="{4ADA76FC-DDF4-4F41-A09F-C2278C44310C}" srcOrd="0" destOrd="0" presId="urn:microsoft.com/office/officeart/2005/8/layout/chevron1"/>
    <dgm:cxn modelId="{45AF2253-1C8F-4EAC-B84F-BE020BD40981}" type="presParOf" srcId="{681A4864-43B8-46A5-9C32-A4FA00464274}" destId="{E64BE9F4-FFE5-4FBB-AFA2-C5836B005176}" srcOrd="1" destOrd="0" presId="urn:microsoft.com/office/officeart/2005/8/layout/chevron1"/>
    <dgm:cxn modelId="{3A6940C7-56B6-484E-B881-C61B49ACFEDF}" type="presParOf" srcId="{681A4864-43B8-46A5-9C32-A4FA00464274}" destId="{80F38899-2464-46EA-8AE5-8922035AAAC8}" srcOrd="2" destOrd="0" presId="urn:microsoft.com/office/officeart/2005/8/layout/chevron1"/>
    <dgm:cxn modelId="{BD894509-FC38-4B78-A354-0D00030CC760}" type="presParOf" srcId="{681A4864-43B8-46A5-9C32-A4FA00464274}" destId="{4B421533-4697-4C33-BB01-F965FF49836E}" srcOrd="3" destOrd="0" presId="urn:microsoft.com/office/officeart/2005/8/layout/chevron1"/>
    <dgm:cxn modelId="{D425811A-158E-4299-8237-846121EBC418}" type="presParOf" srcId="{681A4864-43B8-46A5-9C32-A4FA00464274}" destId="{595A71C6-6967-4658-B453-9B7500DC55F3}" srcOrd="4" destOrd="0" presId="urn:microsoft.com/office/officeart/2005/8/layout/chevron1"/>
    <dgm:cxn modelId="{8F1DB215-94DF-4274-AF2D-B71B890B8392}" type="presParOf" srcId="{681A4864-43B8-46A5-9C32-A4FA00464274}" destId="{A800F5BC-421F-4833-91A5-3BF0B3B16A70}" srcOrd="5" destOrd="0" presId="urn:microsoft.com/office/officeart/2005/8/layout/chevron1"/>
    <dgm:cxn modelId="{AEFAB426-3294-4B4D-9AF7-035F7452A404}" type="presParOf" srcId="{681A4864-43B8-46A5-9C32-A4FA00464274}" destId="{CE1D1C2B-3900-4E32-958B-AFDBF8507385}" srcOrd="6" destOrd="0" presId="urn:microsoft.com/office/officeart/2005/8/layout/chevron1"/>
    <dgm:cxn modelId="{B526C747-4A83-4F34-9356-E0A59AE2A737}" type="presParOf" srcId="{681A4864-43B8-46A5-9C32-A4FA00464274}" destId="{E1D11C9E-122E-4A6F-BD85-01B405838261}" srcOrd="7" destOrd="0" presId="urn:microsoft.com/office/officeart/2005/8/layout/chevron1"/>
    <dgm:cxn modelId="{E1CD7167-01DF-4800-A4BB-0D7E48F451B7}" type="presParOf" srcId="{681A4864-43B8-46A5-9C32-A4FA00464274}" destId="{94EAA7B9-4E20-48B7-AC4C-4ABAE2798235}" srcOrd="8" destOrd="0" presId="urn:microsoft.com/office/officeart/2005/8/layout/chevron1"/>
    <dgm:cxn modelId="{E2D0D8D0-ED85-4F14-B307-817F458E8B85}" type="presParOf" srcId="{681A4864-43B8-46A5-9C32-A4FA00464274}" destId="{1D5F051A-8206-47C0-AC5B-5B9B2EE80589}" srcOrd="9" destOrd="0" presId="urn:microsoft.com/office/officeart/2005/8/layout/chevron1"/>
    <dgm:cxn modelId="{19C556E6-D38E-4016-8232-23B930065D36}" type="presParOf" srcId="{681A4864-43B8-46A5-9C32-A4FA00464274}" destId="{B4D08016-F036-4980-86FB-FF9CF5D96CB7}" srcOrd="10" destOrd="0" presId="urn:microsoft.com/office/officeart/2005/8/layout/chevron1"/>
    <dgm:cxn modelId="{9F85598B-8965-40C4-BCAC-A6B2594EE343}" type="presParOf" srcId="{681A4864-43B8-46A5-9C32-A4FA00464274}" destId="{6C248B32-3F99-4B83-ABB7-E826983B9BDD}" srcOrd="11" destOrd="0" presId="urn:microsoft.com/office/officeart/2005/8/layout/chevron1"/>
    <dgm:cxn modelId="{47ED45CF-A1D8-4221-9126-43EFF369CA51}" type="presParOf" srcId="{681A4864-43B8-46A5-9C32-A4FA00464274}" destId="{77E1B6AA-A67F-403E-99A0-95EA6831620E}" srcOrd="12" destOrd="0" presId="urn:microsoft.com/office/officeart/2005/8/layout/chevron1"/>
    <dgm:cxn modelId="{27414F0B-E677-44D4-AEA3-1A2FD8F5C38A}" type="presParOf" srcId="{681A4864-43B8-46A5-9C32-A4FA00464274}" destId="{C38F5AC2-2565-4FF0-8B36-674CCE740C41}" srcOrd="13" destOrd="0" presId="urn:microsoft.com/office/officeart/2005/8/layout/chevron1"/>
    <dgm:cxn modelId="{D8E719F7-CEBC-41A4-8E26-1492DE576249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D8125F1C-F523-4BC9-91F9-9840BE8DBD46}" type="presOf" srcId="{5CCBBC74-4A60-41D0-9C03-90C5F22B389C}" destId="{4ADA76FC-DDF4-4F41-A09F-C2278C44310C}" srcOrd="0" destOrd="0" presId="urn:microsoft.com/office/officeart/2005/8/layout/chevron1"/>
    <dgm:cxn modelId="{F8E2E8E3-98F6-4D6C-B3EF-EB28D02D34AA}" type="presOf" srcId="{347F6770-5D20-461F-9AAB-30C189729ABC}" destId="{80F38899-2464-46EA-8AE5-8922035AAAC8}" srcOrd="0" destOrd="0" presId="urn:microsoft.com/office/officeart/2005/8/layout/chevron1"/>
    <dgm:cxn modelId="{997AE85D-DEB8-48E8-87C4-05F82E97098B}" type="presOf" srcId="{3ACB98FD-DC31-4AD9-A664-BE95DC031755}" destId="{B4D08016-F036-4980-86FB-FF9CF5D96CB7}" srcOrd="0" destOrd="0" presId="urn:microsoft.com/office/officeart/2005/8/layout/chevron1"/>
    <dgm:cxn modelId="{C16F8306-BFF9-4E30-B579-BFDF4D97B9AD}" type="presOf" srcId="{DFA8BA99-3885-453F-A4A0-87A7B8A7A6D3}" destId="{681A4864-43B8-46A5-9C32-A4FA00464274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D7EBBD06-6341-422D-886E-A5A13661EA74}" type="presOf" srcId="{33B29DC8-EACD-4D46-BE44-5AF9FE42E75F}" destId="{595A71C6-6967-4658-B453-9B7500DC55F3}" srcOrd="0" destOrd="0" presId="urn:microsoft.com/office/officeart/2005/8/layout/chevron1"/>
    <dgm:cxn modelId="{F31F9479-D9E3-40F6-9622-34AF864B8CC6}" type="presOf" srcId="{0F6BAC5D-DF5C-424D-B2B4-AFA881F29892}" destId="{CE1D1C2B-3900-4E32-958B-AFDBF8507385}" srcOrd="0" destOrd="0" presId="urn:microsoft.com/office/officeart/2005/8/layout/chevron1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A6E81153-0FBB-41DD-BBF5-1A9889C5CB62}" type="presOf" srcId="{729CC53A-0AD0-465C-971E-7615D4CADCEA}" destId="{77E1B6AA-A67F-403E-99A0-95EA6831620E}" srcOrd="0" destOrd="0" presId="urn:microsoft.com/office/officeart/2005/8/layout/chevron1"/>
    <dgm:cxn modelId="{B0557ED4-C936-48B6-AF78-0322B52AA258}" type="presOf" srcId="{0B1162E3-79D7-48FE-A5DD-5015D516B46C}" destId="{76BF05A7-E425-4625-A357-4A900904DEB7}" srcOrd="0" destOrd="0" presId="urn:microsoft.com/office/officeart/2005/8/layout/chevron1"/>
    <dgm:cxn modelId="{9F061D82-5240-4C52-8E0C-BF22C9AE2DBC}" type="presOf" srcId="{92F89835-91D3-4298-8777-ADA1338A9C2C}" destId="{94EAA7B9-4E20-48B7-AC4C-4ABAE2798235}" srcOrd="0" destOrd="0" presId="urn:microsoft.com/office/officeart/2005/8/layout/chevron1"/>
    <dgm:cxn modelId="{0E87B180-8517-4F52-8A9D-926CBE1EEB40}" type="presParOf" srcId="{681A4864-43B8-46A5-9C32-A4FA00464274}" destId="{4ADA76FC-DDF4-4F41-A09F-C2278C44310C}" srcOrd="0" destOrd="0" presId="urn:microsoft.com/office/officeart/2005/8/layout/chevron1"/>
    <dgm:cxn modelId="{D011E806-7A3E-4B00-ACDE-5623EFDAC9CC}" type="presParOf" srcId="{681A4864-43B8-46A5-9C32-A4FA00464274}" destId="{E64BE9F4-FFE5-4FBB-AFA2-C5836B005176}" srcOrd="1" destOrd="0" presId="urn:microsoft.com/office/officeart/2005/8/layout/chevron1"/>
    <dgm:cxn modelId="{CC65F20C-4D4F-4073-9E0C-66DD48181BD9}" type="presParOf" srcId="{681A4864-43B8-46A5-9C32-A4FA00464274}" destId="{80F38899-2464-46EA-8AE5-8922035AAAC8}" srcOrd="2" destOrd="0" presId="urn:microsoft.com/office/officeart/2005/8/layout/chevron1"/>
    <dgm:cxn modelId="{445FBA15-25E1-4923-8907-30FA5F41F2BB}" type="presParOf" srcId="{681A4864-43B8-46A5-9C32-A4FA00464274}" destId="{4B421533-4697-4C33-BB01-F965FF49836E}" srcOrd="3" destOrd="0" presId="urn:microsoft.com/office/officeart/2005/8/layout/chevron1"/>
    <dgm:cxn modelId="{6897D2B5-D42E-490C-9D45-E60F7DAA29E2}" type="presParOf" srcId="{681A4864-43B8-46A5-9C32-A4FA00464274}" destId="{595A71C6-6967-4658-B453-9B7500DC55F3}" srcOrd="4" destOrd="0" presId="urn:microsoft.com/office/officeart/2005/8/layout/chevron1"/>
    <dgm:cxn modelId="{65B479B2-C9D8-4CCD-87D7-7B941685F154}" type="presParOf" srcId="{681A4864-43B8-46A5-9C32-A4FA00464274}" destId="{A800F5BC-421F-4833-91A5-3BF0B3B16A70}" srcOrd="5" destOrd="0" presId="urn:microsoft.com/office/officeart/2005/8/layout/chevron1"/>
    <dgm:cxn modelId="{C1187195-C21F-4C57-9815-07039A08004E}" type="presParOf" srcId="{681A4864-43B8-46A5-9C32-A4FA00464274}" destId="{CE1D1C2B-3900-4E32-958B-AFDBF8507385}" srcOrd="6" destOrd="0" presId="urn:microsoft.com/office/officeart/2005/8/layout/chevron1"/>
    <dgm:cxn modelId="{E724C5E3-5F69-43E4-B239-5B50A1C52039}" type="presParOf" srcId="{681A4864-43B8-46A5-9C32-A4FA00464274}" destId="{E1D11C9E-122E-4A6F-BD85-01B405838261}" srcOrd="7" destOrd="0" presId="urn:microsoft.com/office/officeart/2005/8/layout/chevron1"/>
    <dgm:cxn modelId="{7C1F8AB1-5747-4330-AA97-244790331CA1}" type="presParOf" srcId="{681A4864-43B8-46A5-9C32-A4FA00464274}" destId="{94EAA7B9-4E20-48B7-AC4C-4ABAE2798235}" srcOrd="8" destOrd="0" presId="urn:microsoft.com/office/officeart/2005/8/layout/chevron1"/>
    <dgm:cxn modelId="{4D8C511C-31FC-469A-8B19-E8C82918C3C5}" type="presParOf" srcId="{681A4864-43B8-46A5-9C32-A4FA00464274}" destId="{1D5F051A-8206-47C0-AC5B-5B9B2EE80589}" srcOrd="9" destOrd="0" presId="urn:microsoft.com/office/officeart/2005/8/layout/chevron1"/>
    <dgm:cxn modelId="{2E46E15A-C53F-4591-B7C3-19B8FDF891B9}" type="presParOf" srcId="{681A4864-43B8-46A5-9C32-A4FA00464274}" destId="{B4D08016-F036-4980-86FB-FF9CF5D96CB7}" srcOrd="10" destOrd="0" presId="urn:microsoft.com/office/officeart/2005/8/layout/chevron1"/>
    <dgm:cxn modelId="{015A8FF9-957A-42F3-99C0-F629D7E7E32E}" type="presParOf" srcId="{681A4864-43B8-46A5-9C32-A4FA00464274}" destId="{6C248B32-3F99-4B83-ABB7-E826983B9BDD}" srcOrd="11" destOrd="0" presId="urn:microsoft.com/office/officeart/2005/8/layout/chevron1"/>
    <dgm:cxn modelId="{6C2D452E-5F7F-4FC8-95F4-2EA13D1C9DFB}" type="presParOf" srcId="{681A4864-43B8-46A5-9C32-A4FA00464274}" destId="{77E1B6AA-A67F-403E-99A0-95EA6831620E}" srcOrd="12" destOrd="0" presId="urn:microsoft.com/office/officeart/2005/8/layout/chevron1"/>
    <dgm:cxn modelId="{1F4215D9-D0A8-492C-974D-466608DB09B9}" type="presParOf" srcId="{681A4864-43B8-46A5-9C32-A4FA00464274}" destId="{C38F5AC2-2565-4FF0-8B36-674CCE740C41}" srcOrd="13" destOrd="0" presId="urn:microsoft.com/office/officeart/2005/8/layout/chevron1"/>
    <dgm:cxn modelId="{83A99DE5-28F9-4466-97E5-DBC230259A5D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DFA8BA99-3885-453F-A4A0-87A7B8A7A6D3}" type="doc">
      <dgm:prSet loTypeId="urn:microsoft.com/office/officeart/2005/8/layout/chevron1" loCatId="process" qsTypeId="urn:microsoft.com/office/officeart/2005/8/quickstyle/simple4" qsCatId="simple" csTypeId="urn:microsoft.com/office/officeart/2005/8/colors/colorful1" csCatId="colorful" phldr="1"/>
      <dgm:spPr/>
    </dgm:pt>
    <dgm:pt modelId="{5CCBBC74-4A60-41D0-9C03-90C5F22B389C}">
      <dgm:prSet phldrT="[Text]"/>
      <dgm:spPr/>
      <dgm:t>
        <a:bodyPr/>
        <a:lstStyle/>
        <a:p>
          <a:r>
            <a:rPr lang="en-CA" dirty="0" smtClean="0"/>
            <a:t>Executive Summary</a:t>
          </a:r>
          <a:endParaRPr lang="en-CA" dirty="0"/>
        </a:p>
      </dgm:t>
    </dgm:pt>
    <dgm:pt modelId="{3E03D525-213D-4EE4-8C45-E6B8258622BF}" type="parTrans" cxnId="{08982A7F-E696-45BB-8E79-26B171414319}">
      <dgm:prSet/>
      <dgm:spPr/>
      <dgm:t>
        <a:bodyPr/>
        <a:lstStyle/>
        <a:p>
          <a:endParaRPr lang="en-CA"/>
        </a:p>
      </dgm:t>
    </dgm:pt>
    <dgm:pt modelId="{A773B92D-5B12-44B6-834A-162C28927D1F}" type="sibTrans" cxnId="{08982A7F-E696-45BB-8E79-26B171414319}">
      <dgm:prSet/>
      <dgm:spPr/>
      <dgm:t>
        <a:bodyPr/>
        <a:lstStyle/>
        <a:p>
          <a:endParaRPr lang="en-CA"/>
        </a:p>
      </dgm:t>
    </dgm:pt>
    <dgm:pt modelId="{347F6770-5D20-461F-9AAB-30C189729ABC}">
      <dgm:prSet phldrT="[Text]"/>
      <dgm:spPr/>
      <dgm:t>
        <a:bodyPr/>
        <a:lstStyle/>
        <a:p>
          <a:r>
            <a:rPr lang="en-CA" dirty="0" smtClean="0"/>
            <a:t>Situation Analysis</a:t>
          </a:r>
          <a:endParaRPr lang="en-CA" dirty="0"/>
        </a:p>
      </dgm:t>
    </dgm:pt>
    <dgm:pt modelId="{51C31940-BC65-4237-9B46-2AD267C4CFA9}" type="parTrans" cxnId="{CCF92C58-FD4B-401A-B97E-37A2444CD092}">
      <dgm:prSet/>
      <dgm:spPr/>
      <dgm:t>
        <a:bodyPr/>
        <a:lstStyle/>
        <a:p>
          <a:endParaRPr lang="en-CA"/>
        </a:p>
      </dgm:t>
    </dgm:pt>
    <dgm:pt modelId="{7CBBF009-D8EE-40F1-88AE-EBA67DE25FD1}" type="sibTrans" cxnId="{CCF92C58-FD4B-401A-B97E-37A2444CD092}">
      <dgm:prSet/>
      <dgm:spPr/>
      <dgm:t>
        <a:bodyPr/>
        <a:lstStyle/>
        <a:p>
          <a:endParaRPr lang="en-CA"/>
        </a:p>
      </dgm:t>
    </dgm:pt>
    <dgm:pt modelId="{33B29DC8-EACD-4D46-BE44-5AF9FE42E75F}">
      <dgm:prSet phldrT="[Text]"/>
      <dgm:spPr/>
      <dgm:t>
        <a:bodyPr/>
        <a:lstStyle/>
        <a:p>
          <a:r>
            <a:rPr lang="en-CA" dirty="0" smtClean="0"/>
            <a:t>Objectives</a:t>
          </a:r>
        </a:p>
      </dgm:t>
    </dgm:pt>
    <dgm:pt modelId="{15FB4571-DDCD-47DE-93DC-56D273DE0CB1}" type="parTrans" cxnId="{D35424ED-1B19-4C9E-BA45-CE9BD17CC28F}">
      <dgm:prSet/>
      <dgm:spPr/>
      <dgm:t>
        <a:bodyPr/>
        <a:lstStyle/>
        <a:p>
          <a:endParaRPr lang="en-CA"/>
        </a:p>
      </dgm:t>
    </dgm:pt>
    <dgm:pt modelId="{A1149623-01DB-4FF2-AF0E-42970CDD6D09}" type="sibTrans" cxnId="{D35424ED-1B19-4C9E-BA45-CE9BD17CC28F}">
      <dgm:prSet/>
      <dgm:spPr/>
      <dgm:t>
        <a:bodyPr/>
        <a:lstStyle/>
        <a:p>
          <a:endParaRPr lang="en-CA"/>
        </a:p>
      </dgm:t>
    </dgm:pt>
    <dgm:pt modelId="{0F6BAC5D-DF5C-424D-B2B4-AFA881F29892}">
      <dgm:prSet phldrT="[Text]"/>
      <dgm:spPr/>
      <dgm:t>
        <a:bodyPr/>
        <a:lstStyle/>
        <a:p>
          <a:r>
            <a:rPr lang="en-CA" dirty="0" smtClean="0"/>
            <a:t>Budgeting</a:t>
          </a:r>
        </a:p>
      </dgm:t>
    </dgm:pt>
    <dgm:pt modelId="{73D63D39-F95C-46E5-B549-960ECD5D6B9D}" type="parTrans" cxnId="{9F891587-4564-42C1-8571-B82C9D3F9A65}">
      <dgm:prSet/>
      <dgm:spPr/>
      <dgm:t>
        <a:bodyPr/>
        <a:lstStyle/>
        <a:p>
          <a:endParaRPr lang="en-CA"/>
        </a:p>
      </dgm:t>
    </dgm:pt>
    <dgm:pt modelId="{2A5658FE-0798-4972-88A6-81ED09245AE8}" type="sibTrans" cxnId="{9F891587-4564-42C1-8571-B82C9D3F9A65}">
      <dgm:prSet/>
      <dgm:spPr/>
      <dgm:t>
        <a:bodyPr/>
        <a:lstStyle/>
        <a:p>
          <a:endParaRPr lang="en-CA"/>
        </a:p>
      </dgm:t>
    </dgm:pt>
    <dgm:pt modelId="{92F89835-91D3-4298-8777-ADA1338A9C2C}">
      <dgm:prSet phldrT="[Text]"/>
      <dgm:spPr/>
      <dgm:t>
        <a:bodyPr/>
        <a:lstStyle/>
        <a:p>
          <a:r>
            <a:rPr lang="en-CA" dirty="0" smtClean="0"/>
            <a:t>Strategy</a:t>
          </a:r>
        </a:p>
      </dgm:t>
    </dgm:pt>
    <dgm:pt modelId="{E1B1333C-2B3B-47DC-9A4C-BE78A5DA1015}" type="parTrans" cxnId="{1C026B1D-1719-4C29-ADB1-B9AE5F0DFD61}">
      <dgm:prSet/>
      <dgm:spPr/>
      <dgm:t>
        <a:bodyPr/>
        <a:lstStyle/>
        <a:p>
          <a:endParaRPr lang="en-CA"/>
        </a:p>
      </dgm:t>
    </dgm:pt>
    <dgm:pt modelId="{42FD5C4F-A64E-4CF4-BE52-D3A8A3AF9D14}" type="sibTrans" cxnId="{1C026B1D-1719-4C29-ADB1-B9AE5F0DFD61}">
      <dgm:prSet/>
      <dgm:spPr/>
      <dgm:t>
        <a:bodyPr/>
        <a:lstStyle/>
        <a:p>
          <a:endParaRPr lang="en-CA"/>
        </a:p>
      </dgm:t>
    </dgm:pt>
    <dgm:pt modelId="{3ACB98FD-DC31-4AD9-A664-BE95DC031755}">
      <dgm:prSet phldrT="[Text]"/>
      <dgm:spPr/>
      <dgm:t>
        <a:bodyPr/>
        <a:lstStyle/>
        <a:p>
          <a:r>
            <a:rPr lang="en-CA" dirty="0" smtClean="0"/>
            <a:t>Creative Execution</a:t>
          </a:r>
        </a:p>
      </dgm:t>
    </dgm:pt>
    <dgm:pt modelId="{3DBA0F28-4001-4C39-B3BA-3ED2EF5382EF}" type="parTrans" cxnId="{09A317E4-F88B-4184-9AE1-09DF73E3C5D0}">
      <dgm:prSet/>
      <dgm:spPr/>
      <dgm:t>
        <a:bodyPr/>
        <a:lstStyle/>
        <a:p>
          <a:endParaRPr lang="en-CA"/>
        </a:p>
      </dgm:t>
    </dgm:pt>
    <dgm:pt modelId="{494EA1AA-560C-4C33-89DB-A2553ED4955C}" type="sibTrans" cxnId="{09A317E4-F88B-4184-9AE1-09DF73E3C5D0}">
      <dgm:prSet/>
      <dgm:spPr/>
      <dgm:t>
        <a:bodyPr/>
        <a:lstStyle/>
        <a:p>
          <a:endParaRPr lang="en-CA"/>
        </a:p>
      </dgm:t>
    </dgm:pt>
    <dgm:pt modelId="{729CC53A-0AD0-465C-971E-7615D4CADCEA}">
      <dgm:prSet phldrT="[Text]"/>
      <dgm:spPr/>
      <dgm:t>
        <a:bodyPr/>
        <a:lstStyle/>
        <a:p>
          <a:r>
            <a:rPr lang="en-CA" dirty="0" smtClean="0"/>
            <a:t>Media Execution</a:t>
          </a:r>
        </a:p>
      </dgm:t>
    </dgm:pt>
    <dgm:pt modelId="{38A452A0-C53D-472F-B3AA-020BE92AAC78}" type="parTrans" cxnId="{AEC6A04C-8AFC-4DDD-AC46-18E5AB5C5A8D}">
      <dgm:prSet/>
      <dgm:spPr/>
      <dgm:t>
        <a:bodyPr/>
        <a:lstStyle/>
        <a:p>
          <a:endParaRPr lang="en-CA"/>
        </a:p>
      </dgm:t>
    </dgm:pt>
    <dgm:pt modelId="{50FC9B5E-5A54-4B36-9683-3BCD3919BECA}" type="sibTrans" cxnId="{AEC6A04C-8AFC-4DDD-AC46-18E5AB5C5A8D}">
      <dgm:prSet/>
      <dgm:spPr/>
      <dgm:t>
        <a:bodyPr/>
        <a:lstStyle/>
        <a:p>
          <a:endParaRPr lang="en-CA"/>
        </a:p>
      </dgm:t>
    </dgm:pt>
    <dgm:pt modelId="{0B1162E3-79D7-48FE-A5DD-5015D516B46C}">
      <dgm:prSet phldrT="[Text]"/>
      <dgm:spPr/>
      <dgm:t>
        <a:bodyPr/>
        <a:lstStyle/>
        <a:p>
          <a:r>
            <a:rPr lang="en-CA" dirty="0" smtClean="0"/>
            <a:t>Evaluation</a:t>
          </a:r>
        </a:p>
      </dgm:t>
    </dgm:pt>
    <dgm:pt modelId="{C1EE444A-C288-4E71-8C0C-C5DF99ACC9B6}" type="parTrans" cxnId="{1F238E95-19E0-4B67-BEBC-F644A59E89EB}">
      <dgm:prSet/>
      <dgm:spPr/>
      <dgm:t>
        <a:bodyPr/>
        <a:lstStyle/>
        <a:p>
          <a:endParaRPr lang="en-CA"/>
        </a:p>
      </dgm:t>
    </dgm:pt>
    <dgm:pt modelId="{6EB2191D-E602-4B01-B601-123381AF20E1}" type="sibTrans" cxnId="{1F238E95-19E0-4B67-BEBC-F644A59E89EB}">
      <dgm:prSet/>
      <dgm:spPr/>
      <dgm:t>
        <a:bodyPr/>
        <a:lstStyle/>
        <a:p>
          <a:endParaRPr lang="en-CA"/>
        </a:p>
      </dgm:t>
    </dgm:pt>
    <dgm:pt modelId="{681A4864-43B8-46A5-9C32-A4FA00464274}" type="pres">
      <dgm:prSet presAssocID="{DFA8BA99-3885-453F-A4A0-87A7B8A7A6D3}" presName="Name0" presStyleCnt="0">
        <dgm:presLayoutVars>
          <dgm:dir/>
          <dgm:animLvl val="lvl"/>
          <dgm:resizeHandles val="exact"/>
        </dgm:presLayoutVars>
      </dgm:prSet>
      <dgm:spPr/>
    </dgm:pt>
    <dgm:pt modelId="{4ADA76FC-DDF4-4F41-A09F-C2278C44310C}" type="pres">
      <dgm:prSet presAssocID="{5CCBBC74-4A60-41D0-9C03-90C5F22B389C}" presName="parTxOnly" presStyleLbl="node1" presStyleIdx="0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64BE9F4-FFE5-4FBB-AFA2-C5836B005176}" type="pres">
      <dgm:prSet presAssocID="{A773B92D-5B12-44B6-834A-162C28927D1F}" presName="parTxOnlySpace" presStyleCnt="0"/>
      <dgm:spPr/>
    </dgm:pt>
    <dgm:pt modelId="{80F38899-2464-46EA-8AE5-8922035AAAC8}" type="pres">
      <dgm:prSet presAssocID="{347F6770-5D20-461F-9AAB-30C189729ABC}" presName="parTxOnly" presStyleLbl="node1" presStyleIdx="1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4B421533-4697-4C33-BB01-F965FF49836E}" type="pres">
      <dgm:prSet presAssocID="{7CBBF009-D8EE-40F1-88AE-EBA67DE25FD1}" presName="parTxOnlySpace" presStyleCnt="0"/>
      <dgm:spPr/>
    </dgm:pt>
    <dgm:pt modelId="{595A71C6-6967-4658-B453-9B7500DC55F3}" type="pres">
      <dgm:prSet presAssocID="{33B29DC8-EACD-4D46-BE44-5AF9FE42E75F}" presName="parTxOnly" presStyleLbl="node1" presStyleIdx="2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A800F5BC-421F-4833-91A5-3BF0B3B16A70}" type="pres">
      <dgm:prSet presAssocID="{A1149623-01DB-4FF2-AF0E-42970CDD6D09}" presName="parTxOnlySpace" presStyleCnt="0"/>
      <dgm:spPr/>
    </dgm:pt>
    <dgm:pt modelId="{CE1D1C2B-3900-4E32-958B-AFDBF8507385}" type="pres">
      <dgm:prSet presAssocID="{0F6BAC5D-DF5C-424D-B2B4-AFA881F29892}" presName="parTxOnly" presStyleLbl="node1" presStyleIdx="3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E1D11C9E-122E-4A6F-BD85-01B405838261}" type="pres">
      <dgm:prSet presAssocID="{2A5658FE-0798-4972-88A6-81ED09245AE8}" presName="parTxOnlySpace" presStyleCnt="0"/>
      <dgm:spPr/>
    </dgm:pt>
    <dgm:pt modelId="{94EAA7B9-4E20-48B7-AC4C-4ABAE2798235}" type="pres">
      <dgm:prSet presAssocID="{92F89835-91D3-4298-8777-ADA1338A9C2C}" presName="parTxOnly" presStyleLbl="node1" presStyleIdx="4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1D5F051A-8206-47C0-AC5B-5B9B2EE80589}" type="pres">
      <dgm:prSet presAssocID="{42FD5C4F-A64E-4CF4-BE52-D3A8A3AF9D14}" presName="parTxOnlySpace" presStyleCnt="0"/>
      <dgm:spPr/>
    </dgm:pt>
    <dgm:pt modelId="{B4D08016-F036-4980-86FB-FF9CF5D96CB7}" type="pres">
      <dgm:prSet presAssocID="{3ACB98FD-DC31-4AD9-A664-BE95DC031755}" presName="parTxOnly" presStyleLbl="node1" presStyleIdx="5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6C248B32-3F99-4B83-ABB7-E826983B9BDD}" type="pres">
      <dgm:prSet presAssocID="{494EA1AA-560C-4C33-89DB-A2553ED4955C}" presName="parTxOnlySpace" presStyleCnt="0"/>
      <dgm:spPr/>
    </dgm:pt>
    <dgm:pt modelId="{77E1B6AA-A67F-403E-99A0-95EA6831620E}" type="pres">
      <dgm:prSet presAssocID="{729CC53A-0AD0-465C-971E-7615D4CADCEA}" presName="parTxOnly" presStyleLbl="node1" presStyleIdx="6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  <dgm:pt modelId="{C38F5AC2-2565-4FF0-8B36-674CCE740C41}" type="pres">
      <dgm:prSet presAssocID="{50FC9B5E-5A54-4B36-9683-3BCD3919BECA}" presName="parTxOnlySpace" presStyleCnt="0"/>
      <dgm:spPr/>
    </dgm:pt>
    <dgm:pt modelId="{76BF05A7-E425-4625-A357-4A900904DEB7}" type="pres">
      <dgm:prSet presAssocID="{0B1162E3-79D7-48FE-A5DD-5015D516B46C}" presName="parTxOnly" presStyleLbl="node1" presStyleIdx="7" presStyleCnt="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CA"/>
        </a:p>
      </dgm:t>
    </dgm:pt>
  </dgm:ptLst>
  <dgm:cxnLst>
    <dgm:cxn modelId="{8E9D1AB2-FD15-48BB-A739-0BA6D982C23A}" type="presOf" srcId="{92F89835-91D3-4298-8777-ADA1338A9C2C}" destId="{94EAA7B9-4E20-48B7-AC4C-4ABAE2798235}" srcOrd="0" destOrd="0" presId="urn:microsoft.com/office/officeart/2005/8/layout/chevron1"/>
    <dgm:cxn modelId="{97B3E16E-21C4-4088-928E-D485953382DC}" type="presOf" srcId="{DFA8BA99-3885-453F-A4A0-87A7B8A7A6D3}" destId="{681A4864-43B8-46A5-9C32-A4FA00464274}" srcOrd="0" destOrd="0" presId="urn:microsoft.com/office/officeart/2005/8/layout/chevron1"/>
    <dgm:cxn modelId="{08982A7F-E696-45BB-8E79-26B171414319}" srcId="{DFA8BA99-3885-453F-A4A0-87A7B8A7A6D3}" destId="{5CCBBC74-4A60-41D0-9C03-90C5F22B389C}" srcOrd="0" destOrd="0" parTransId="{3E03D525-213D-4EE4-8C45-E6B8258622BF}" sibTransId="{A773B92D-5B12-44B6-834A-162C28927D1F}"/>
    <dgm:cxn modelId="{09A317E4-F88B-4184-9AE1-09DF73E3C5D0}" srcId="{DFA8BA99-3885-453F-A4A0-87A7B8A7A6D3}" destId="{3ACB98FD-DC31-4AD9-A664-BE95DC031755}" srcOrd="5" destOrd="0" parTransId="{3DBA0F28-4001-4C39-B3BA-3ED2EF5382EF}" sibTransId="{494EA1AA-560C-4C33-89DB-A2553ED4955C}"/>
    <dgm:cxn modelId="{6FF7CDB9-926F-4102-B8C4-CC3ABD1CE6CE}" type="presOf" srcId="{729CC53A-0AD0-465C-971E-7615D4CADCEA}" destId="{77E1B6AA-A67F-403E-99A0-95EA6831620E}" srcOrd="0" destOrd="0" presId="urn:microsoft.com/office/officeart/2005/8/layout/chevron1"/>
    <dgm:cxn modelId="{BD3B605B-DE9F-4F6F-A3B5-87154191BCDC}" type="presOf" srcId="{347F6770-5D20-461F-9AAB-30C189729ABC}" destId="{80F38899-2464-46EA-8AE5-8922035AAAC8}" srcOrd="0" destOrd="0" presId="urn:microsoft.com/office/officeart/2005/8/layout/chevron1"/>
    <dgm:cxn modelId="{9793646E-07C5-4036-B10E-DE37E39B034C}" type="presOf" srcId="{5CCBBC74-4A60-41D0-9C03-90C5F22B389C}" destId="{4ADA76FC-DDF4-4F41-A09F-C2278C44310C}" srcOrd="0" destOrd="0" presId="urn:microsoft.com/office/officeart/2005/8/layout/chevron1"/>
    <dgm:cxn modelId="{1E09AF33-0B15-4190-A22C-2709E2AE2588}" type="presOf" srcId="{3ACB98FD-DC31-4AD9-A664-BE95DC031755}" destId="{B4D08016-F036-4980-86FB-FF9CF5D96CB7}" srcOrd="0" destOrd="0" presId="urn:microsoft.com/office/officeart/2005/8/layout/chevron1"/>
    <dgm:cxn modelId="{FBCBA03E-8925-442E-9AD1-FD96D323AD8C}" type="presOf" srcId="{0F6BAC5D-DF5C-424D-B2B4-AFA881F29892}" destId="{CE1D1C2B-3900-4E32-958B-AFDBF8507385}" srcOrd="0" destOrd="0" presId="urn:microsoft.com/office/officeart/2005/8/layout/chevron1"/>
    <dgm:cxn modelId="{1C026B1D-1719-4C29-ADB1-B9AE5F0DFD61}" srcId="{DFA8BA99-3885-453F-A4A0-87A7B8A7A6D3}" destId="{92F89835-91D3-4298-8777-ADA1338A9C2C}" srcOrd="4" destOrd="0" parTransId="{E1B1333C-2B3B-47DC-9A4C-BE78A5DA1015}" sibTransId="{42FD5C4F-A64E-4CF4-BE52-D3A8A3AF9D14}"/>
    <dgm:cxn modelId="{9F891587-4564-42C1-8571-B82C9D3F9A65}" srcId="{DFA8BA99-3885-453F-A4A0-87A7B8A7A6D3}" destId="{0F6BAC5D-DF5C-424D-B2B4-AFA881F29892}" srcOrd="3" destOrd="0" parTransId="{73D63D39-F95C-46E5-B549-960ECD5D6B9D}" sibTransId="{2A5658FE-0798-4972-88A6-81ED09245AE8}"/>
    <dgm:cxn modelId="{AEC6A04C-8AFC-4DDD-AC46-18E5AB5C5A8D}" srcId="{DFA8BA99-3885-453F-A4A0-87A7B8A7A6D3}" destId="{729CC53A-0AD0-465C-971E-7615D4CADCEA}" srcOrd="6" destOrd="0" parTransId="{38A452A0-C53D-472F-B3AA-020BE92AAC78}" sibTransId="{50FC9B5E-5A54-4B36-9683-3BCD3919BECA}"/>
    <dgm:cxn modelId="{1F238E95-19E0-4B67-BEBC-F644A59E89EB}" srcId="{DFA8BA99-3885-453F-A4A0-87A7B8A7A6D3}" destId="{0B1162E3-79D7-48FE-A5DD-5015D516B46C}" srcOrd="7" destOrd="0" parTransId="{C1EE444A-C288-4E71-8C0C-C5DF99ACC9B6}" sibTransId="{6EB2191D-E602-4B01-B601-123381AF20E1}"/>
    <dgm:cxn modelId="{EBAEE8CF-F8D2-423E-8EAC-EC3BA24C255B}" type="presOf" srcId="{33B29DC8-EACD-4D46-BE44-5AF9FE42E75F}" destId="{595A71C6-6967-4658-B453-9B7500DC55F3}" srcOrd="0" destOrd="0" presId="urn:microsoft.com/office/officeart/2005/8/layout/chevron1"/>
    <dgm:cxn modelId="{A3915854-61F4-46C8-A539-3C5FF29FEA85}" type="presOf" srcId="{0B1162E3-79D7-48FE-A5DD-5015D516B46C}" destId="{76BF05A7-E425-4625-A357-4A900904DEB7}" srcOrd="0" destOrd="0" presId="urn:microsoft.com/office/officeart/2005/8/layout/chevron1"/>
    <dgm:cxn modelId="{D35424ED-1B19-4C9E-BA45-CE9BD17CC28F}" srcId="{DFA8BA99-3885-453F-A4A0-87A7B8A7A6D3}" destId="{33B29DC8-EACD-4D46-BE44-5AF9FE42E75F}" srcOrd="2" destOrd="0" parTransId="{15FB4571-DDCD-47DE-93DC-56D273DE0CB1}" sibTransId="{A1149623-01DB-4FF2-AF0E-42970CDD6D09}"/>
    <dgm:cxn modelId="{CCF92C58-FD4B-401A-B97E-37A2444CD092}" srcId="{DFA8BA99-3885-453F-A4A0-87A7B8A7A6D3}" destId="{347F6770-5D20-461F-9AAB-30C189729ABC}" srcOrd="1" destOrd="0" parTransId="{51C31940-BC65-4237-9B46-2AD267C4CFA9}" sibTransId="{7CBBF009-D8EE-40F1-88AE-EBA67DE25FD1}"/>
    <dgm:cxn modelId="{61774F63-4C0D-4B8B-8623-55938452D5FE}" type="presParOf" srcId="{681A4864-43B8-46A5-9C32-A4FA00464274}" destId="{4ADA76FC-DDF4-4F41-A09F-C2278C44310C}" srcOrd="0" destOrd="0" presId="urn:microsoft.com/office/officeart/2005/8/layout/chevron1"/>
    <dgm:cxn modelId="{22B8434E-E442-44C4-A64A-B15E9FBABE49}" type="presParOf" srcId="{681A4864-43B8-46A5-9C32-A4FA00464274}" destId="{E64BE9F4-FFE5-4FBB-AFA2-C5836B005176}" srcOrd="1" destOrd="0" presId="urn:microsoft.com/office/officeart/2005/8/layout/chevron1"/>
    <dgm:cxn modelId="{97189BA7-F1AE-4712-B84F-013E64A1682C}" type="presParOf" srcId="{681A4864-43B8-46A5-9C32-A4FA00464274}" destId="{80F38899-2464-46EA-8AE5-8922035AAAC8}" srcOrd="2" destOrd="0" presId="urn:microsoft.com/office/officeart/2005/8/layout/chevron1"/>
    <dgm:cxn modelId="{EF3BE59F-33B2-4661-A304-1210139867BA}" type="presParOf" srcId="{681A4864-43B8-46A5-9C32-A4FA00464274}" destId="{4B421533-4697-4C33-BB01-F965FF49836E}" srcOrd="3" destOrd="0" presId="urn:microsoft.com/office/officeart/2005/8/layout/chevron1"/>
    <dgm:cxn modelId="{54C4B912-C463-4170-BEF5-28D2FDB91234}" type="presParOf" srcId="{681A4864-43B8-46A5-9C32-A4FA00464274}" destId="{595A71C6-6967-4658-B453-9B7500DC55F3}" srcOrd="4" destOrd="0" presId="urn:microsoft.com/office/officeart/2005/8/layout/chevron1"/>
    <dgm:cxn modelId="{717DCE68-CEC8-4F6C-887D-3A4CD02FA967}" type="presParOf" srcId="{681A4864-43B8-46A5-9C32-A4FA00464274}" destId="{A800F5BC-421F-4833-91A5-3BF0B3B16A70}" srcOrd="5" destOrd="0" presId="urn:microsoft.com/office/officeart/2005/8/layout/chevron1"/>
    <dgm:cxn modelId="{935CC2DD-3CC7-4DAC-921A-5EA574B6EE15}" type="presParOf" srcId="{681A4864-43B8-46A5-9C32-A4FA00464274}" destId="{CE1D1C2B-3900-4E32-958B-AFDBF8507385}" srcOrd="6" destOrd="0" presId="urn:microsoft.com/office/officeart/2005/8/layout/chevron1"/>
    <dgm:cxn modelId="{CAED8B20-82EB-46A0-ABF7-3E67BE0AB0A2}" type="presParOf" srcId="{681A4864-43B8-46A5-9C32-A4FA00464274}" destId="{E1D11C9E-122E-4A6F-BD85-01B405838261}" srcOrd="7" destOrd="0" presId="urn:microsoft.com/office/officeart/2005/8/layout/chevron1"/>
    <dgm:cxn modelId="{3F3A47EC-E363-49BD-8045-F20B9ADEF97F}" type="presParOf" srcId="{681A4864-43B8-46A5-9C32-A4FA00464274}" destId="{94EAA7B9-4E20-48B7-AC4C-4ABAE2798235}" srcOrd="8" destOrd="0" presId="urn:microsoft.com/office/officeart/2005/8/layout/chevron1"/>
    <dgm:cxn modelId="{34A01F54-B731-4BA0-83AA-BB0125166DFE}" type="presParOf" srcId="{681A4864-43B8-46A5-9C32-A4FA00464274}" destId="{1D5F051A-8206-47C0-AC5B-5B9B2EE80589}" srcOrd="9" destOrd="0" presId="urn:microsoft.com/office/officeart/2005/8/layout/chevron1"/>
    <dgm:cxn modelId="{6DC81D30-34B2-4901-961C-BCA6C13020A9}" type="presParOf" srcId="{681A4864-43B8-46A5-9C32-A4FA00464274}" destId="{B4D08016-F036-4980-86FB-FF9CF5D96CB7}" srcOrd="10" destOrd="0" presId="urn:microsoft.com/office/officeart/2005/8/layout/chevron1"/>
    <dgm:cxn modelId="{FA1B413D-72E3-41DB-A638-D3CA0EECE685}" type="presParOf" srcId="{681A4864-43B8-46A5-9C32-A4FA00464274}" destId="{6C248B32-3F99-4B83-ABB7-E826983B9BDD}" srcOrd="11" destOrd="0" presId="urn:microsoft.com/office/officeart/2005/8/layout/chevron1"/>
    <dgm:cxn modelId="{3DD34F28-0A5B-47EA-8690-23C799F5C60C}" type="presParOf" srcId="{681A4864-43B8-46A5-9C32-A4FA00464274}" destId="{77E1B6AA-A67F-403E-99A0-95EA6831620E}" srcOrd="12" destOrd="0" presId="urn:microsoft.com/office/officeart/2005/8/layout/chevron1"/>
    <dgm:cxn modelId="{0391B07B-2616-4A29-BDEC-8882F38D4810}" type="presParOf" srcId="{681A4864-43B8-46A5-9C32-A4FA00464274}" destId="{C38F5AC2-2565-4FF0-8B36-674CCE740C41}" srcOrd="13" destOrd="0" presId="urn:microsoft.com/office/officeart/2005/8/layout/chevron1"/>
    <dgm:cxn modelId="{46549022-A37F-4DE8-8731-2CA7F4FC6D5B}" type="presParOf" srcId="{681A4864-43B8-46A5-9C32-A4FA00464274}" destId="{76BF05A7-E425-4625-A357-4A900904DEB7}" srcOrd="14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C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01CFDCC1-76E7-4528-83AB-34A7B69AFAAE}" type="datetimeFigureOut">
              <a:rPr lang="en-US" smtClean="0"/>
              <a:pPr/>
              <a:t>11/19/2009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C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56E8D6C-BE9F-4FDC-8B46-99E730C22CFD}" type="slidenum">
              <a:rPr lang="en-CA" smtClean="0"/>
              <a:pPr/>
              <a:t>‹#›</a:t>
            </a:fld>
            <a:endParaRPr lang="en-C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J44Z-g1WU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sz="5400" dirty="0" smtClean="0"/>
              <a:t>QUE Reader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sz="3200" dirty="0" smtClean="0"/>
              <a:t>Plastic Logic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 smtClean="0"/>
              <a:t>Communications Plan</a:t>
            </a:r>
          </a:p>
          <a:p>
            <a:r>
              <a:rPr lang="en-CA" sz="1600" dirty="0" smtClean="0"/>
              <a:t>November 26, 2009</a:t>
            </a:r>
            <a:endParaRPr lang="en-CA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5643570" y="3786190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A" dirty="0" smtClean="0"/>
              <a:t>Scott Lemire</a:t>
            </a:r>
          </a:p>
          <a:p>
            <a:pPr algn="r"/>
            <a:r>
              <a:rPr lang="en-CA" dirty="0" smtClean="0"/>
              <a:t>Elyse </a:t>
            </a:r>
            <a:r>
              <a:rPr lang="en-CA" dirty="0" err="1" smtClean="0"/>
              <a:t>Danchuk</a:t>
            </a:r>
            <a:endParaRPr lang="en-CA" dirty="0" smtClean="0"/>
          </a:p>
          <a:p>
            <a:pPr algn="r"/>
            <a:r>
              <a:rPr lang="en-CA" dirty="0" smtClean="0"/>
              <a:t>Craig </a:t>
            </a:r>
            <a:r>
              <a:rPr lang="en-CA" dirty="0" err="1" smtClean="0"/>
              <a:t>Musselman</a:t>
            </a:r>
            <a:endParaRPr lang="en-CA" dirty="0" smtClean="0"/>
          </a:p>
          <a:p>
            <a:pPr algn="r"/>
            <a:r>
              <a:rPr lang="en-CA" dirty="0" err="1" smtClean="0"/>
              <a:t>Steffan</a:t>
            </a:r>
            <a:r>
              <a:rPr lang="en-CA" dirty="0" smtClean="0"/>
              <a:t> </a:t>
            </a:r>
            <a:r>
              <a:rPr lang="en-CA" dirty="0" smtClean="0"/>
              <a:t>Janssen</a:t>
            </a:r>
            <a:endParaRPr lang="en-CA" dirty="0"/>
          </a:p>
        </p:txBody>
      </p:sp>
      <p:sp>
        <p:nvSpPr>
          <p:cNvPr id="5" name="Rectangle 4">
            <a:hlinkClick r:id="rId2"/>
          </p:cNvPr>
          <p:cNvSpPr/>
          <p:nvPr/>
        </p:nvSpPr>
        <p:spPr>
          <a:xfrm>
            <a:off x="7143704" y="6488668"/>
            <a:ext cx="20002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Prototype Video</a:t>
            </a:r>
            <a:endParaRPr lang="en-CA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72000"/>
          </a:xfrm>
        </p:spPr>
        <p:txBody>
          <a:bodyPr/>
          <a:lstStyle/>
          <a:p>
            <a:r>
              <a:rPr lang="en-CA" dirty="0" smtClean="0"/>
              <a:t>SWOT Analysis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404958" y="2166624"/>
          <a:ext cx="6096000" cy="1833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Strengths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Weaknesses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Lightest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Thinnest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Largest Screen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 Most Practical for Business Professionals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Cost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Lack of Brand</a:t>
                      </a:r>
                      <a:r>
                        <a:rPr lang="en-CA" baseline="0" dirty="0" smtClean="0"/>
                        <a:t> Awareness</a:t>
                      </a: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404958" y="4001148"/>
          <a:ext cx="6096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Opportunities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dirty="0" smtClean="0"/>
                        <a:t>Threats</a:t>
                      </a:r>
                      <a:endParaRPr lang="en-C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dirty="0" smtClean="0"/>
                        <a:t>-Create</a:t>
                      </a:r>
                      <a:r>
                        <a:rPr lang="en-CA" baseline="0" dirty="0" smtClean="0"/>
                        <a:t> Brand Awareness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baseline="0" dirty="0" smtClean="0"/>
                        <a:t>Prove Quality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CA" baseline="0" dirty="0" smtClean="0"/>
                        <a:t> Positioning</a:t>
                      </a:r>
                      <a:endParaRPr lang="en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lang="en-CA" dirty="0" smtClean="0"/>
                        <a:t>Competitors</a:t>
                      </a:r>
                    </a:p>
                    <a:p>
                      <a:pPr>
                        <a:buFontTx/>
                        <a:buNone/>
                      </a:pPr>
                      <a:endParaRPr lang="en-C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Objectives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Primary Objective </a:t>
            </a:r>
          </a:p>
          <a:p>
            <a:pPr lvl="1"/>
            <a:r>
              <a:rPr lang="en-CA" dirty="0" smtClean="0"/>
              <a:t>Increase</a:t>
            </a:r>
            <a:r>
              <a:rPr lang="en-CA" dirty="0" smtClean="0"/>
              <a:t> Consumer Awareness</a:t>
            </a:r>
          </a:p>
          <a:p>
            <a:pPr lvl="2"/>
            <a:r>
              <a:rPr lang="en-CA" dirty="0" smtClean="0"/>
              <a:t>31% to 66% in one year</a:t>
            </a:r>
          </a:p>
          <a:p>
            <a:pPr lvl="2"/>
            <a:endParaRPr lang="en-CA" dirty="0" smtClean="0"/>
          </a:p>
          <a:p>
            <a:r>
              <a:rPr lang="en-CA" dirty="0" smtClean="0"/>
              <a:t>Secondary Objective</a:t>
            </a:r>
          </a:p>
          <a:p>
            <a:pPr lvl="1"/>
            <a:r>
              <a:rPr lang="en-CA" dirty="0" smtClean="0"/>
              <a:t>Increase Trial Usage and Purchase Rate</a:t>
            </a:r>
          </a:p>
          <a:p>
            <a:pPr lvl="2"/>
            <a:r>
              <a:rPr lang="en-CA" dirty="0" smtClean="0"/>
              <a:t>Purchase rate from 0% to 15%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2248042" y="6214193"/>
            <a:ext cx="1252388" cy="500955"/>
            <a:chOff x="2255080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2255080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2505558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Objectives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Budgeting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391050" y="6214193"/>
            <a:ext cx="1252388" cy="500955"/>
            <a:chOff x="3382230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3382230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3632708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Budgeting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Strategy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571644"/>
            <a:ext cx="8229600" cy="4572000"/>
          </a:xfrm>
        </p:spPr>
        <p:txBody>
          <a:bodyPr>
            <a:normAutofit lnSpcReduction="10000"/>
          </a:bodyPr>
          <a:lstStyle/>
          <a:p>
            <a:r>
              <a:rPr lang="en-CA" dirty="0" smtClean="0"/>
              <a:t>Plastic Logic = </a:t>
            </a:r>
            <a:r>
              <a:rPr lang="en-CA" dirty="0" err="1" smtClean="0"/>
              <a:t>eReaders</a:t>
            </a:r>
            <a:endParaRPr lang="en-CA" dirty="0" smtClean="0"/>
          </a:p>
          <a:p>
            <a:pPr lvl="1"/>
            <a:r>
              <a:rPr lang="en-CA" sz="2400" dirty="0" smtClean="0"/>
              <a:t>Making Plastic Logic “THE” name in </a:t>
            </a:r>
            <a:r>
              <a:rPr lang="en-CA" sz="2400" dirty="0" err="1" smtClean="0"/>
              <a:t>eReaders</a:t>
            </a:r>
            <a:endParaRPr lang="en-CA" sz="2400" dirty="0" smtClean="0"/>
          </a:p>
          <a:p>
            <a:pPr lvl="1"/>
            <a:endParaRPr lang="en-CA" sz="2400" dirty="0" smtClean="0"/>
          </a:p>
          <a:p>
            <a:r>
              <a:rPr lang="en-CA" sz="2800" dirty="0" smtClean="0"/>
              <a:t>Slice of Life Ads</a:t>
            </a:r>
          </a:p>
          <a:p>
            <a:pPr lvl="1"/>
            <a:r>
              <a:rPr lang="en-CA" sz="2400" dirty="0" smtClean="0"/>
              <a:t>Malls</a:t>
            </a:r>
          </a:p>
          <a:p>
            <a:pPr lvl="1"/>
            <a:r>
              <a:rPr lang="en-CA" sz="2400" dirty="0" smtClean="0"/>
              <a:t>PATH – Toronto</a:t>
            </a:r>
          </a:p>
          <a:p>
            <a:pPr lvl="1"/>
            <a:r>
              <a:rPr lang="en-CA" sz="2400" dirty="0" smtClean="0"/>
              <a:t>Business Magazines</a:t>
            </a:r>
          </a:p>
          <a:p>
            <a:r>
              <a:rPr lang="en-CA" sz="2800" dirty="0" smtClean="0"/>
              <a:t>Partnering with </a:t>
            </a:r>
            <a:r>
              <a:rPr lang="en-CA" sz="2800" dirty="0" err="1" smtClean="0"/>
              <a:t>WestJet</a:t>
            </a:r>
            <a:endParaRPr lang="en-CA" sz="2800" dirty="0" smtClean="0"/>
          </a:p>
          <a:p>
            <a:r>
              <a:rPr lang="en-CA" sz="2800" dirty="0" smtClean="0"/>
              <a:t>Trade Shows</a:t>
            </a:r>
          </a:p>
          <a:p>
            <a:r>
              <a:rPr lang="en-CA" sz="2800" dirty="0" smtClean="0"/>
              <a:t>Website</a:t>
            </a:r>
          </a:p>
          <a:p>
            <a:endParaRPr lang="en-CA" sz="2800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4500562" y="6215082"/>
            <a:ext cx="1252388" cy="500955"/>
            <a:chOff x="4509380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4509380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6">
                <a:hueOff val="0"/>
                <a:satOff val="0"/>
                <a:lumOff val="0"/>
                <a:alphaOff val="0"/>
              </a:schemeClr>
            </a:fillRef>
            <a:effectRef idx="2">
              <a:schemeClr val="accent6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4759858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Strategy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Creative Execution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643570" y="6215082"/>
            <a:ext cx="1252388" cy="500955"/>
            <a:chOff x="5636530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5636530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5887008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Creative Execution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Media Execution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748636" y="6214193"/>
            <a:ext cx="1252388" cy="500955"/>
            <a:chOff x="6763680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6763680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7014158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Media Execution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Evaluation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7891612" y="6215082"/>
            <a:ext cx="1252388" cy="500955"/>
            <a:chOff x="7890829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7890829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8141307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Evaluation</a:t>
              </a:r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Executive Summary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0" y="6215082"/>
            <a:ext cx="1252388" cy="500955"/>
            <a:chOff x="78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7" name="Chevron 6"/>
            <p:cNvSpPr/>
            <p:nvPr/>
          </p:nvSpPr>
          <p:spPr>
            <a:xfrm>
              <a:off x="78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Chevron 4"/>
            <p:cNvSpPr/>
            <p:nvPr/>
          </p:nvSpPr>
          <p:spPr>
            <a:xfrm>
              <a:off x="25125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Executive Summary</a:t>
              </a:r>
              <a:endParaRPr lang="en-CA" sz="1000" kern="1200" dirty="0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Plastic Logic as a Company</a:t>
            </a:r>
          </a:p>
          <a:p>
            <a:pPr lvl="1"/>
            <a:r>
              <a:rPr lang="en-CA" dirty="0" smtClean="0"/>
              <a:t>Cambridge University</a:t>
            </a:r>
          </a:p>
          <a:p>
            <a:pPr lvl="1"/>
            <a:r>
              <a:rPr lang="en-CA" dirty="0" smtClean="0"/>
              <a:t>Polymers and Electronics</a:t>
            </a:r>
          </a:p>
          <a:p>
            <a:pPr lvl="1"/>
            <a:endParaRPr lang="en-CA" dirty="0" smtClean="0"/>
          </a:p>
          <a:p>
            <a:r>
              <a:rPr lang="en-CA" dirty="0" err="1" smtClean="0"/>
              <a:t>eReaders</a:t>
            </a:r>
            <a:endParaRPr lang="en-CA" dirty="0" smtClean="0"/>
          </a:p>
          <a:p>
            <a:pPr lvl="1"/>
            <a:r>
              <a:rPr lang="en-CA" dirty="0" smtClean="0"/>
              <a:t>What are they?</a:t>
            </a:r>
            <a:endParaRPr lang="en-CA" dirty="0"/>
          </a:p>
          <a:p>
            <a:pPr lvl="1"/>
            <a:r>
              <a:rPr lang="en-CA" dirty="0" smtClean="0"/>
              <a:t>Who sells them?</a:t>
            </a:r>
          </a:p>
          <a:p>
            <a:pPr lvl="1"/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Competitors</a:t>
            </a:r>
          </a:p>
          <a:p>
            <a:pPr lvl="1"/>
            <a:r>
              <a:rPr lang="en-CA" dirty="0" smtClean="0"/>
              <a:t>Sony</a:t>
            </a:r>
          </a:p>
          <a:p>
            <a:pPr lvl="1"/>
            <a:r>
              <a:rPr lang="en-CA" dirty="0" smtClean="0"/>
              <a:t>Amazon</a:t>
            </a:r>
          </a:p>
          <a:p>
            <a:pPr lvl="1"/>
            <a:r>
              <a:rPr lang="en-CA" dirty="0" smtClean="0"/>
              <a:t>IREX</a:t>
            </a:r>
            <a:endParaRPr lang="en-CA" dirty="0" smtClean="0"/>
          </a:p>
          <a:p>
            <a:r>
              <a:rPr lang="en-CA" dirty="0" smtClean="0"/>
              <a:t>Advantages</a:t>
            </a:r>
            <a:endParaRPr lang="en-CA" dirty="0" smtClean="0"/>
          </a:p>
          <a:p>
            <a:pPr lvl="1"/>
            <a:r>
              <a:rPr lang="en-CA" dirty="0" smtClean="0"/>
              <a:t>Thinner</a:t>
            </a:r>
          </a:p>
          <a:p>
            <a:pPr lvl="1"/>
            <a:r>
              <a:rPr lang="en-CA" dirty="0" smtClean="0"/>
              <a:t>Flexible</a:t>
            </a:r>
          </a:p>
          <a:p>
            <a:pPr lvl="1"/>
            <a:r>
              <a:rPr lang="en-CA" dirty="0" smtClean="0"/>
              <a:t>Business Focused</a:t>
            </a: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Market for </a:t>
            </a:r>
            <a:r>
              <a:rPr lang="en-CA" dirty="0" err="1" smtClean="0"/>
              <a:t>eReaders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  <p:pic>
        <p:nvPicPr>
          <p:cNvPr id="9" name="Picture 8" descr="E-Book Shipment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2643182"/>
            <a:ext cx="8572500" cy="3200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Market for </a:t>
            </a:r>
            <a:r>
              <a:rPr lang="en-CA" dirty="0" err="1" smtClean="0"/>
              <a:t>eReaders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  <p:pic>
        <p:nvPicPr>
          <p:cNvPr id="8" name="Picture 7" descr="E-Book Sales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2928934"/>
            <a:ext cx="8572500" cy="2590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Market for </a:t>
            </a:r>
            <a:r>
              <a:rPr lang="en-CA" dirty="0" err="1" smtClean="0"/>
              <a:t>eReaders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  <p:pic>
        <p:nvPicPr>
          <p:cNvPr id="9" name="Picture 8" descr="Shipments and Revenues Worldwid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2500306"/>
            <a:ext cx="8572500" cy="34385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Market for </a:t>
            </a:r>
            <a:r>
              <a:rPr lang="en-CA" dirty="0" err="1" smtClean="0"/>
              <a:t>eReaders</a:t>
            </a:r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  <p:pic>
        <p:nvPicPr>
          <p:cNvPr id="10" name="Picture 9" descr="forrester_ereaders_adoption_curve_jun09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6160958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Situation Analysis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Who will buy the QUE?</a:t>
            </a:r>
          </a:p>
          <a:p>
            <a:pPr lvl="1"/>
            <a:r>
              <a:rPr lang="en-CA" dirty="0" smtClean="0"/>
              <a:t>Young Business </a:t>
            </a:r>
            <a:r>
              <a:rPr lang="en-CA" dirty="0" smtClean="0"/>
              <a:t>P</a:t>
            </a:r>
            <a:r>
              <a:rPr lang="en-CA" dirty="0" smtClean="0"/>
              <a:t>rofessionals</a:t>
            </a:r>
          </a:p>
          <a:p>
            <a:pPr lvl="2"/>
            <a:r>
              <a:rPr lang="en-CA" dirty="0" smtClean="0"/>
              <a:t>25-40 </a:t>
            </a:r>
          </a:p>
          <a:p>
            <a:pPr lvl="2"/>
            <a:r>
              <a:rPr lang="en-CA" dirty="0" smtClean="0"/>
              <a:t>A</a:t>
            </a:r>
            <a:r>
              <a:rPr lang="en-CA" dirty="0" smtClean="0"/>
              <a:t>verage to above average income</a:t>
            </a:r>
          </a:p>
          <a:p>
            <a:pPr lvl="2"/>
            <a:r>
              <a:rPr lang="en-CA" dirty="0" smtClean="0"/>
              <a:t>Highly motivated</a:t>
            </a:r>
          </a:p>
          <a:p>
            <a:pPr lvl="2"/>
            <a:r>
              <a:rPr lang="en-CA" dirty="0" smtClean="0"/>
              <a:t>T</a:t>
            </a:r>
            <a:r>
              <a:rPr lang="en-CA" dirty="0" smtClean="0"/>
              <a:t>ech savvy</a:t>
            </a:r>
          </a:p>
          <a:p>
            <a:endParaRPr lang="en-CA" dirty="0" smtClean="0"/>
          </a:p>
          <a:p>
            <a:pPr lvl="1">
              <a:buNone/>
            </a:pPr>
            <a:endParaRPr lang="en-CA" dirty="0" smtClean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/>
        </p:nvGraphicFramePr>
        <p:xfrm>
          <a:off x="0" y="6046804"/>
          <a:ext cx="9144000" cy="811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142976" y="6214193"/>
            <a:ext cx="1252388" cy="500955"/>
            <a:chOff x="1127931" y="155120"/>
            <a:chExt cx="1252388" cy="500955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6" name="Chevron 5"/>
            <p:cNvSpPr/>
            <p:nvPr/>
          </p:nvSpPr>
          <p:spPr>
            <a:xfrm>
              <a:off x="1127931" y="155120"/>
              <a:ext cx="1252388" cy="500955"/>
            </a:xfrm>
            <a:prstGeom prst="chevron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/>
            <p:nvPr/>
          </p:nvSpPr>
          <p:spPr>
            <a:xfrm>
              <a:off x="1378409" y="155120"/>
              <a:ext cx="751433" cy="5009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0005" tIns="13335" rIns="13335" bIns="13335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CA" sz="1000" kern="1200" dirty="0" smtClean="0"/>
                <a:t>Situation Analysis</a:t>
              </a:r>
              <a:endParaRPr lang="en-CA" sz="1000" kern="1200" dirty="0"/>
            </a:p>
          </p:txBody>
        </p:sp>
      </p:grp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256</TotalTime>
  <Words>397</Words>
  <Application>Microsoft Office PowerPoint</Application>
  <PresentationFormat>On-screen Show (4:3)</PresentationFormat>
  <Paragraphs>215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Verve</vt:lpstr>
      <vt:lpstr>QUE Reader Plastic Logic</vt:lpstr>
      <vt:lpstr>Executive Summary</vt:lpstr>
      <vt:lpstr>Situation Analysis</vt:lpstr>
      <vt:lpstr>Situation Analysis</vt:lpstr>
      <vt:lpstr>Situation Analysis</vt:lpstr>
      <vt:lpstr>Situation Analysis</vt:lpstr>
      <vt:lpstr>Situation Analysis</vt:lpstr>
      <vt:lpstr>Situation Analysis</vt:lpstr>
      <vt:lpstr>Situation Analysis</vt:lpstr>
      <vt:lpstr>Situation Analysis</vt:lpstr>
      <vt:lpstr>Objectives</vt:lpstr>
      <vt:lpstr>Budgeting</vt:lpstr>
      <vt:lpstr>Strategy</vt:lpstr>
      <vt:lpstr>Creative Execution</vt:lpstr>
      <vt:lpstr>Media Execution</vt:lpstr>
      <vt:lpstr>Evaluation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Reader Plastic Logic</dc:title>
  <dc:creator>Scott Lemire</dc:creator>
  <cp:lastModifiedBy>Scott Lemire</cp:lastModifiedBy>
  <cp:revision>27</cp:revision>
  <dcterms:created xsi:type="dcterms:W3CDTF">2009-11-17T20:07:18Z</dcterms:created>
  <dcterms:modified xsi:type="dcterms:W3CDTF">2009-11-19T20:38:06Z</dcterms:modified>
</cp:coreProperties>
</file>